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Black"/>
      <p:bold r:id="rId13"/>
      <p:boldItalic r:id="rId14"/>
    </p:embeddedFont>
    <p:embeddedFont>
      <p:font typeface="Roboto Thin"/>
      <p:regular r:id="rId15"/>
      <p:bold r:id="rId16"/>
      <p:italic r:id="rId17"/>
      <p:boldItalic r:id="rId18"/>
    </p:embeddedFont>
    <p:embeddedFont>
      <p:font typeface="Didact Gothic"/>
      <p:regular r:id="rId19"/>
    </p:embeddedFont>
    <p:embeddedFont>
      <p:font typeface="Roboto Light"/>
      <p:regular r:id="rId20"/>
      <p:bold r:id="rId21"/>
      <p:italic r:id="rId22"/>
      <p:boldItalic r:id="rId23"/>
    </p:embeddedFont>
    <p:embeddedFont>
      <p:font typeface="Bree Serif"/>
      <p:regular r:id="rId24"/>
    </p:embeddedFont>
    <p:embeddedFont>
      <p:font typeface="Roboto Mono Regula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Light-regular.fntdata"/><Relationship Id="rId22" Type="http://schemas.openxmlformats.org/officeDocument/2006/relationships/font" Target="fonts/RobotoLight-italic.fntdata"/><Relationship Id="rId21" Type="http://schemas.openxmlformats.org/officeDocument/2006/relationships/font" Target="fonts/RobotoLight-bold.fntdata"/><Relationship Id="rId24" Type="http://schemas.openxmlformats.org/officeDocument/2006/relationships/font" Target="fonts/BreeSerif-regular.fntdata"/><Relationship Id="rId23" Type="http://schemas.openxmlformats.org/officeDocument/2006/relationships/font" Target="fonts/RobotoLigh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onoRegular-bold.fntdata"/><Relationship Id="rId25" Type="http://schemas.openxmlformats.org/officeDocument/2006/relationships/font" Target="fonts/RobotoMonoRegular-regular.fntdata"/><Relationship Id="rId28" Type="http://schemas.openxmlformats.org/officeDocument/2006/relationships/font" Target="fonts/RobotoMonoRegular-boldItalic.fntdata"/><Relationship Id="rId27" Type="http://schemas.openxmlformats.org/officeDocument/2006/relationships/font" Target="fonts/RobotoMonoRegular-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Black-bold.fntdata"/><Relationship Id="rId12" Type="http://schemas.openxmlformats.org/officeDocument/2006/relationships/slide" Target="slides/slide8.xml"/><Relationship Id="rId15" Type="http://schemas.openxmlformats.org/officeDocument/2006/relationships/font" Target="fonts/RobotoThin-regular.fntdata"/><Relationship Id="rId14" Type="http://schemas.openxmlformats.org/officeDocument/2006/relationships/font" Target="fonts/RobotoBlack-boldItalic.fntdata"/><Relationship Id="rId17" Type="http://schemas.openxmlformats.org/officeDocument/2006/relationships/font" Target="fonts/RobotoThin-italic.fntdata"/><Relationship Id="rId16" Type="http://schemas.openxmlformats.org/officeDocument/2006/relationships/font" Target="fonts/RobotoThin-bold.fntdata"/><Relationship Id="rId19" Type="http://schemas.openxmlformats.org/officeDocument/2006/relationships/font" Target="fonts/DidactGothic-regular.fntdata"/><Relationship Id="rId18" Type="http://schemas.openxmlformats.org/officeDocument/2006/relationships/font" Target="fonts/RobotoThin-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5dc4e38d7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dc4e38d7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5ba3f769e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ba3f769e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5c99e1ede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c99e1ede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5bb3dc62f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bb3dc62f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5d564c3ce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d564c3ce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5bb3dc62fd_0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5bb3dc62fd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5c99e1ede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5c99e1ede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5d5c1b5ee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5d5c1b5ee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5237375" y="3670025"/>
            <a:ext cx="3129600" cy="606600"/>
          </a:xfrm>
          <a:prstGeom prst="rect">
            <a:avLst/>
          </a:prstGeom>
        </p:spPr>
        <p:txBody>
          <a:bodyPr anchorCtr="0" anchor="b" bIns="91425" lIns="91425" spcFirstLastPara="1" rIns="91425" wrap="square" tIns="91425">
            <a:noAutofit/>
          </a:bodyPr>
          <a:lstStyle>
            <a:lvl1pPr lvl="0" algn="r">
              <a:spcBef>
                <a:spcPts val="0"/>
              </a:spcBef>
              <a:spcAft>
                <a:spcPts val="0"/>
              </a:spcAft>
              <a:buClr>
                <a:srgbClr val="48FFD5"/>
              </a:buClr>
              <a:buSzPts val="3000"/>
              <a:buFont typeface="Roboto Black"/>
              <a:buNone/>
              <a:defRPr b="0" sz="300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p:txBody>
      </p:sp>
      <p:sp>
        <p:nvSpPr>
          <p:cNvPr id="10" name="Google Shape;10;p2"/>
          <p:cNvSpPr txBox="1"/>
          <p:nvPr>
            <p:ph idx="1" type="subTitle"/>
          </p:nvPr>
        </p:nvSpPr>
        <p:spPr>
          <a:xfrm>
            <a:off x="5237375" y="4181150"/>
            <a:ext cx="3129600" cy="606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66" name="Shape 66"/>
        <p:cNvGrpSpPr/>
        <p:nvPr/>
      </p:nvGrpSpPr>
      <p:grpSpPr>
        <a:xfrm>
          <a:off x="0" y="0"/>
          <a:ext cx="0" cy="0"/>
          <a:chOff x="0" y="0"/>
          <a:chExt cx="0" cy="0"/>
        </a:xfrm>
      </p:grpSpPr>
      <p:sp>
        <p:nvSpPr>
          <p:cNvPr id="67" name="Google Shape;67;p11"/>
          <p:cNvSpPr txBox="1"/>
          <p:nvPr>
            <p:ph idx="1" type="subTitle"/>
          </p:nvPr>
        </p:nvSpPr>
        <p:spPr>
          <a:xfrm>
            <a:off x="3874944" y="35234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68" name="Google Shape;68;p11"/>
          <p:cNvSpPr txBox="1"/>
          <p:nvPr>
            <p:ph idx="2" type="subTitle"/>
          </p:nvPr>
        </p:nvSpPr>
        <p:spPr>
          <a:xfrm>
            <a:off x="6042106" y="31921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69" name="Google Shape;69;p11"/>
          <p:cNvSpPr txBox="1"/>
          <p:nvPr>
            <p:ph idx="3" type="subTitle"/>
          </p:nvPr>
        </p:nvSpPr>
        <p:spPr>
          <a:xfrm>
            <a:off x="1707794" y="389105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70" name="Google Shape;70;p11"/>
          <p:cNvSpPr txBox="1"/>
          <p:nvPr>
            <p:ph type="ctrTitle"/>
          </p:nvPr>
        </p:nvSpPr>
        <p:spPr>
          <a:xfrm>
            <a:off x="3533994" y="342222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1" name="Google Shape;71;p11"/>
          <p:cNvSpPr txBox="1"/>
          <p:nvPr>
            <p:ph idx="4" type="ctrTitle"/>
          </p:nvPr>
        </p:nvSpPr>
        <p:spPr>
          <a:xfrm>
            <a:off x="5701156" y="30964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2" name="Google Shape;72;p11"/>
          <p:cNvSpPr txBox="1"/>
          <p:nvPr>
            <p:ph idx="5" type="ctrTitle"/>
          </p:nvPr>
        </p:nvSpPr>
        <p:spPr>
          <a:xfrm>
            <a:off x="1366844" y="37896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3" name="Google Shape;73;p11"/>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74" name="Shape 74"/>
        <p:cNvGrpSpPr/>
        <p:nvPr/>
      </p:nvGrpSpPr>
      <p:grpSpPr>
        <a:xfrm>
          <a:off x="0" y="0"/>
          <a:ext cx="0" cy="0"/>
          <a:chOff x="0" y="0"/>
          <a:chExt cx="0" cy="0"/>
        </a:xfrm>
      </p:grpSpPr>
      <p:sp>
        <p:nvSpPr>
          <p:cNvPr id="75" name="Google Shape;75;p12"/>
          <p:cNvSpPr txBox="1"/>
          <p:nvPr>
            <p:ph type="ctrTitle"/>
          </p:nvPr>
        </p:nvSpPr>
        <p:spPr>
          <a:xfrm>
            <a:off x="5822506" y="25195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6" name="Google Shape;76;p12"/>
          <p:cNvSpPr txBox="1"/>
          <p:nvPr>
            <p:ph idx="2" type="ctrTitle"/>
          </p:nvPr>
        </p:nvSpPr>
        <p:spPr>
          <a:xfrm>
            <a:off x="5822506" y="39434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7" name="Google Shape;77;p12"/>
          <p:cNvSpPr txBox="1"/>
          <p:nvPr>
            <p:ph idx="3" type="ctrTitle"/>
          </p:nvPr>
        </p:nvSpPr>
        <p:spPr>
          <a:xfrm>
            <a:off x="5822506" y="3231488"/>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8" name="Google Shape;78;p12"/>
          <p:cNvSpPr txBox="1"/>
          <p:nvPr>
            <p:ph hasCustomPrompt="1" idx="4" type="title"/>
          </p:nvPr>
        </p:nvSpPr>
        <p:spPr>
          <a:xfrm>
            <a:off x="5822506" y="197182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79" name="Google Shape;79;p12"/>
          <p:cNvSpPr txBox="1"/>
          <p:nvPr>
            <p:ph hasCustomPrompt="1" idx="5" type="title"/>
          </p:nvPr>
        </p:nvSpPr>
        <p:spPr>
          <a:xfrm>
            <a:off x="5822506" y="27123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80" name="Google Shape;80;p12"/>
          <p:cNvSpPr txBox="1"/>
          <p:nvPr>
            <p:ph hasCustomPrompt="1" idx="6" type="title"/>
          </p:nvPr>
        </p:nvSpPr>
        <p:spPr>
          <a:xfrm>
            <a:off x="5822506" y="34422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81" name="Google Shape;81;p12"/>
          <p:cNvSpPr txBox="1"/>
          <p:nvPr>
            <p:ph idx="7"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82" name="Shape 82"/>
        <p:cNvGrpSpPr/>
        <p:nvPr/>
      </p:nvGrpSpPr>
      <p:grpSpPr>
        <a:xfrm>
          <a:off x="0" y="0"/>
          <a:ext cx="0" cy="0"/>
          <a:chOff x="0" y="0"/>
          <a:chExt cx="0" cy="0"/>
        </a:xfrm>
      </p:grpSpPr>
      <p:sp>
        <p:nvSpPr>
          <p:cNvPr id="83" name="Google Shape;83;p1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84"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FFC1"/>
              </a:solidFill>
            </a:endParaRPr>
          </a:p>
        </p:txBody>
      </p:sp>
      <p:sp>
        <p:nvSpPr>
          <p:cNvPr id="86" name="Google Shape;86;p14"/>
          <p:cNvSpPr txBox="1"/>
          <p:nvPr>
            <p:ph type="ctrTitle"/>
          </p:nvPr>
        </p:nvSpPr>
        <p:spPr>
          <a:xfrm>
            <a:off x="3986575" y="1429225"/>
            <a:ext cx="3578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87" name="Google Shape;87;p14"/>
          <p:cNvSpPr txBox="1"/>
          <p:nvPr>
            <p:ph idx="1" type="subTitle"/>
          </p:nvPr>
        </p:nvSpPr>
        <p:spPr>
          <a:xfrm>
            <a:off x="3986575" y="2421700"/>
            <a:ext cx="4470900" cy="187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8"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txBox="1"/>
          <p:nvPr>
            <p:ph idx="1" type="body"/>
          </p:nvPr>
        </p:nvSpPr>
        <p:spPr>
          <a:xfrm>
            <a:off x="810000" y="2169000"/>
            <a:ext cx="8520600" cy="34164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Clr>
                <a:srgbClr val="161234"/>
              </a:buClr>
              <a:buSzPts val="1000"/>
              <a:buChar char="●"/>
              <a:defRPr sz="1000">
                <a:solidFill>
                  <a:srgbClr val="161234"/>
                </a:solidFill>
              </a:defRPr>
            </a:lvl1pPr>
            <a:lvl2pPr indent="-292100" lvl="1" marL="914400" rtl="0">
              <a:lnSpc>
                <a:spcPct val="115000"/>
              </a:lnSpc>
              <a:spcBef>
                <a:spcPts val="1600"/>
              </a:spcBef>
              <a:spcAft>
                <a:spcPts val="0"/>
              </a:spcAft>
              <a:buClr>
                <a:srgbClr val="161234"/>
              </a:buClr>
              <a:buSzPts val="1000"/>
              <a:buChar char="○"/>
              <a:defRPr sz="1000">
                <a:solidFill>
                  <a:srgbClr val="161234"/>
                </a:solidFill>
              </a:defRPr>
            </a:lvl2pPr>
            <a:lvl3pPr indent="-292100" lvl="2" marL="1371600" rtl="0">
              <a:lnSpc>
                <a:spcPct val="115000"/>
              </a:lnSpc>
              <a:spcBef>
                <a:spcPts val="1600"/>
              </a:spcBef>
              <a:spcAft>
                <a:spcPts val="0"/>
              </a:spcAft>
              <a:buClr>
                <a:srgbClr val="161234"/>
              </a:buClr>
              <a:buSzPts val="1000"/>
              <a:buChar char="■"/>
              <a:defRPr sz="1000">
                <a:solidFill>
                  <a:srgbClr val="161234"/>
                </a:solidFill>
              </a:defRPr>
            </a:lvl3pPr>
            <a:lvl4pPr indent="-292100" lvl="3" marL="1828800" rtl="0">
              <a:lnSpc>
                <a:spcPct val="115000"/>
              </a:lnSpc>
              <a:spcBef>
                <a:spcPts val="1600"/>
              </a:spcBef>
              <a:spcAft>
                <a:spcPts val="0"/>
              </a:spcAft>
              <a:buClr>
                <a:srgbClr val="161234"/>
              </a:buClr>
              <a:buSzPts val="1000"/>
              <a:buChar char="●"/>
              <a:defRPr sz="1000">
                <a:solidFill>
                  <a:srgbClr val="161234"/>
                </a:solidFill>
              </a:defRPr>
            </a:lvl4pPr>
            <a:lvl5pPr indent="-292100" lvl="4" marL="2286000" rtl="0">
              <a:lnSpc>
                <a:spcPct val="115000"/>
              </a:lnSpc>
              <a:spcBef>
                <a:spcPts val="1600"/>
              </a:spcBef>
              <a:spcAft>
                <a:spcPts val="0"/>
              </a:spcAft>
              <a:buClr>
                <a:srgbClr val="161234"/>
              </a:buClr>
              <a:buSzPts val="1000"/>
              <a:buChar char="○"/>
              <a:defRPr sz="1000">
                <a:solidFill>
                  <a:srgbClr val="161234"/>
                </a:solidFill>
              </a:defRPr>
            </a:lvl5pPr>
            <a:lvl6pPr indent="-292100" lvl="5" marL="2743200" rtl="0">
              <a:lnSpc>
                <a:spcPct val="115000"/>
              </a:lnSpc>
              <a:spcBef>
                <a:spcPts val="1600"/>
              </a:spcBef>
              <a:spcAft>
                <a:spcPts val="0"/>
              </a:spcAft>
              <a:buClr>
                <a:srgbClr val="161234"/>
              </a:buClr>
              <a:buSzPts val="1000"/>
              <a:buChar char="■"/>
              <a:defRPr sz="1000">
                <a:solidFill>
                  <a:srgbClr val="161234"/>
                </a:solidFill>
              </a:defRPr>
            </a:lvl6pPr>
            <a:lvl7pPr indent="-292100" lvl="6" marL="3200400" rtl="0">
              <a:lnSpc>
                <a:spcPct val="115000"/>
              </a:lnSpc>
              <a:spcBef>
                <a:spcPts val="1600"/>
              </a:spcBef>
              <a:spcAft>
                <a:spcPts val="0"/>
              </a:spcAft>
              <a:buClr>
                <a:srgbClr val="161234"/>
              </a:buClr>
              <a:buSzPts val="1000"/>
              <a:buChar char="●"/>
              <a:defRPr sz="1000">
                <a:solidFill>
                  <a:srgbClr val="161234"/>
                </a:solidFill>
              </a:defRPr>
            </a:lvl7pPr>
            <a:lvl8pPr indent="-292100" lvl="7" marL="3657600" rtl="0">
              <a:lnSpc>
                <a:spcPct val="115000"/>
              </a:lnSpc>
              <a:spcBef>
                <a:spcPts val="1600"/>
              </a:spcBef>
              <a:spcAft>
                <a:spcPts val="0"/>
              </a:spcAft>
              <a:buClr>
                <a:srgbClr val="161234"/>
              </a:buClr>
              <a:buSzPts val="1000"/>
              <a:buChar char="○"/>
              <a:defRPr sz="1000">
                <a:solidFill>
                  <a:srgbClr val="161234"/>
                </a:solidFill>
              </a:defRPr>
            </a:lvl8pPr>
            <a:lvl9pPr indent="-292100" lvl="8" marL="4114800" rtl="0">
              <a:lnSpc>
                <a:spcPct val="115000"/>
              </a:lnSpc>
              <a:spcBef>
                <a:spcPts val="1600"/>
              </a:spcBef>
              <a:spcAft>
                <a:spcPts val="1600"/>
              </a:spcAft>
              <a:buClr>
                <a:srgbClr val="161234"/>
              </a:buClr>
              <a:buSzPts val="1000"/>
              <a:buChar char="■"/>
              <a:defRPr sz="1000">
                <a:solidFill>
                  <a:srgbClr val="161234"/>
                </a:solidFill>
              </a:defRPr>
            </a:lvl9pPr>
          </a:lstStyle>
          <a:p/>
        </p:txBody>
      </p:sp>
      <p:sp>
        <p:nvSpPr>
          <p:cNvPr id="91" name="Google Shape;91;p15"/>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1_1_2_1_1_1">
    <p:bg>
      <p:bgPr>
        <a:solidFill>
          <a:schemeClr val="accent1"/>
        </a:solidFill>
      </p:bgPr>
    </p:bg>
    <p:spTree>
      <p:nvGrpSpPr>
        <p:cNvPr id="92"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txBox="1"/>
          <p:nvPr>
            <p:ph idx="1" type="body"/>
          </p:nvPr>
        </p:nvSpPr>
        <p:spPr>
          <a:xfrm>
            <a:off x="810000" y="1478150"/>
            <a:ext cx="8520600" cy="3416400"/>
          </a:xfrm>
          <a:prstGeom prst="rect">
            <a:avLst/>
          </a:prstGeom>
        </p:spPr>
        <p:txBody>
          <a:bodyPr anchorCtr="0" anchor="t" bIns="91425" lIns="91425" spcFirstLastPara="1" rIns="91425" wrap="square" tIns="91425">
            <a:noAutofit/>
          </a:bodyPr>
          <a:lstStyle>
            <a:lvl1pPr indent="-279400" lvl="0" marL="457200" rtl="0">
              <a:lnSpc>
                <a:spcPct val="115000"/>
              </a:lnSpc>
              <a:spcBef>
                <a:spcPts val="0"/>
              </a:spcBef>
              <a:spcAft>
                <a:spcPts val="0"/>
              </a:spcAft>
              <a:buClr>
                <a:srgbClr val="1EFFC1"/>
              </a:buClr>
              <a:buSzPts val="800"/>
              <a:buChar char="●"/>
              <a:defRPr sz="800">
                <a:solidFill>
                  <a:srgbClr val="1EFFC1"/>
                </a:solidFill>
              </a:defRPr>
            </a:lvl1pPr>
            <a:lvl2pPr indent="-279400" lvl="1" marL="914400" rtl="0">
              <a:lnSpc>
                <a:spcPct val="115000"/>
              </a:lnSpc>
              <a:spcBef>
                <a:spcPts val="1600"/>
              </a:spcBef>
              <a:spcAft>
                <a:spcPts val="0"/>
              </a:spcAft>
              <a:buClr>
                <a:srgbClr val="1EFFC1"/>
              </a:buClr>
              <a:buSzPts val="800"/>
              <a:buChar char="○"/>
              <a:defRPr sz="800">
                <a:solidFill>
                  <a:srgbClr val="1EFFC1"/>
                </a:solidFill>
              </a:defRPr>
            </a:lvl2pPr>
            <a:lvl3pPr indent="-279400" lvl="2" marL="1371600" rtl="0">
              <a:lnSpc>
                <a:spcPct val="115000"/>
              </a:lnSpc>
              <a:spcBef>
                <a:spcPts val="1600"/>
              </a:spcBef>
              <a:spcAft>
                <a:spcPts val="0"/>
              </a:spcAft>
              <a:buClr>
                <a:srgbClr val="1EFFC1"/>
              </a:buClr>
              <a:buSzPts val="800"/>
              <a:buChar char="■"/>
              <a:defRPr sz="800">
                <a:solidFill>
                  <a:srgbClr val="1EFFC1"/>
                </a:solidFill>
              </a:defRPr>
            </a:lvl3pPr>
            <a:lvl4pPr indent="-279400" lvl="3" marL="1828800" rtl="0">
              <a:lnSpc>
                <a:spcPct val="115000"/>
              </a:lnSpc>
              <a:spcBef>
                <a:spcPts val="1600"/>
              </a:spcBef>
              <a:spcAft>
                <a:spcPts val="0"/>
              </a:spcAft>
              <a:buClr>
                <a:srgbClr val="1EFFC1"/>
              </a:buClr>
              <a:buSzPts val="800"/>
              <a:buChar char="●"/>
              <a:defRPr sz="800">
                <a:solidFill>
                  <a:srgbClr val="1EFFC1"/>
                </a:solidFill>
              </a:defRPr>
            </a:lvl4pPr>
            <a:lvl5pPr indent="-279400" lvl="4" marL="2286000" rtl="0">
              <a:lnSpc>
                <a:spcPct val="115000"/>
              </a:lnSpc>
              <a:spcBef>
                <a:spcPts val="1600"/>
              </a:spcBef>
              <a:spcAft>
                <a:spcPts val="0"/>
              </a:spcAft>
              <a:buClr>
                <a:srgbClr val="1EFFC1"/>
              </a:buClr>
              <a:buSzPts val="800"/>
              <a:buChar char="○"/>
              <a:defRPr sz="800">
                <a:solidFill>
                  <a:srgbClr val="1EFFC1"/>
                </a:solidFill>
              </a:defRPr>
            </a:lvl5pPr>
            <a:lvl6pPr indent="-279400" lvl="5" marL="2743200" rtl="0">
              <a:lnSpc>
                <a:spcPct val="115000"/>
              </a:lnSpc>
              <a:spcBef>
                <a:spcPts val="1600"/>
              </a:spcBef>
              <a:spcAft>
                <a:spcPts val="0"/>
              </a:spcAft>
              <a:buClr>
                <a:srgbClr val="1EFFC1"/>
              </a:buClr>
              <a:buSzPts val="800"/>
              <a:buChar char="■"/>
              <a:defRPr sz="800">
                <a:solidFill>
                  <a:srgbClr val="1EFFC1"/>
                </a:solidFill>
              </a:defRPr>
            </a:lvl6pPr>
            <a:lvl7pPr indent="-279400" lvl="6" marL="3200400" rtl="0">
              <a:lnSpc>
                <a:spcPct val="115000"/>
              </a:lnSpc>
              <a:spcBef>
                <a:spcPts val="1600"/>
              </a:spcBef>
              <a:spcAft>
                <a:spcPts val="0"/>
              </a:spcAft>
              <a:buClr>
                <a:srgbClr val="1EFFC1"/>
              </a:buClr>
              <a:buSzPts val="800"/>
              <a:buChar char="●"/>
              <a:defRPr sz="800">
                <a:solidFill>
                  <a:srgbClr val="1EFFC1"/>
                </a:solidFill>
              </a:defRPr>
            </a:lvl7pPr>
            <a:lvl8pPr indent="-279400" lvl="7" marL="3657600" rtl="0">
              <a:lnSpc>
                <a:spcPct val="115000"/>
              </a:lnSpc>
              <a:spcBef>
                <a:spcPts val="1600"/>
              </a:spcBef>
              <a:spcAft>
                <a:spcPts val="0"/>
              </a:spcAft>
              <a:buClr>
                <a:srgbClr val="1EFFC1"/>
              </a:buClr>
              <a:buSzPts val="800"/>
              <a:buChar char="○"/>
              <a:defRPr sz="800">
                <a:solidFill>
                  <a:srgbClr val="1EFFC1"/>
                </a:solidFill>
              </a:defRPr>
            </a:lvl8pPr>
            <a:lvl9pPr indent="-279400" lvl="8" marL="4114800" rtl="0">
              <a:lnSpc>
                <a:spcPct val="115000"/>
              </a:lnSpc>
              <a:spcBef>
                <a:spcPts val="1600"/>
              </a:spcBef>
              <a:spcAft>
                <a:spcPts val="1600"/>
              </a:spcAft>
              <a:buClr>
                <a:srgbClr val="1EFFC1"/>
              </a:buClr>
              <a:buSzPts val="800"/>
              <a:buChar char="■"/>
              <a:defRPr sz="800">
                <a:solidFill>
                  <a:srgbClr val="1EFFC1"/>
                </a:solidFill>
              </a:defRPr>
            </a:lvl9pPr>
          </a:lstStyle>
          <a:p/>
        </p:txBody>
      </p:sp>
      <p:sp>
        <p:nvSpPr>
          <p:cNvPr id="95" name="Google Shape;95;p16"/>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61234"/>
              </a:buClr>
              <a:buSzPts val="3000"/>
              <a:buFont typeface="Roboto Black"/>
              <a:buNone/>
              <a:defRPr b="0" sz="300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FFFFF"/>
        </a:solidFill>
      </p:bgPr>
    </p:bg>
    <p:spTree>
      <p:nvGrpSpPr>
        <p:cNvPr id="96"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13" name="Google Shape;13;p3"/>
          <p:cNvSpPr txBox="1"/>
          <p:nvPr>
            <p:ph idx="1" type="subTitle"/>
          </p:nvPr>
        </p:nvSpPr>
        <p:spPr>
          <a:xfrm>
            <a:off x="6411225" y="21219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4" name="Google Shape;14;p3"/>
          <p:cNvSpPr txBox="1"/>
          <p:nvPr>
            <p:ph hasCustomPrompt="1" idx="2" type="title"/>
          </p:nvPr>
        </p:nvSpPr>
        <p:spPr>
          <a:xfrm>
            <a:off x="5167125" y="190125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5" name="Google Shape;15;p3"/>
          <p:cNvSpPr txBox="1"/>
          <p:nvPr>
            <p:ph idx="3" type="subTitle"/>
          </p:nvPr>
        </p:nvSpPr>
        <p:spPr>
          <a:xfrm>
            <a:off x="6411225" y="30466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6" name="Google Shape;16;p3"/>
          <p:cNvSpPr txBox="1"/>
          <p:nvPr>
            <p:ph hasCustomPrompt="1" idx="4" type="title"/>
          </p:nvPr>
        </p:nvSpPr>
        <p:spPr>
          <a:xfrm>
            <a:off x="5167125" y="2797975"/>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7" name="Google Shape;17;p3"/>
          <p:cNvSpPr txBox="1"/>
          <p:nvPr>
            <p:ph idx="5" type="subTitle"/>
          </p:nvPr>
        </p:nvSpPr>
        <p:spPr>
          <a:xfrm>
            <a:off x="6411225" y="393545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8" name="Google Shape;18;p3"/>
          <p:cNvSpPr txBox="1"/>
          <p:nvPr>
            <p:ph hasCustomPrompt="1" idx="6" type="title"/>
          </p:nvPr>
        </p:nvSpPr>
        <p:spPr>
          <a:xfrm>
            <a:off x="5167125" y="369470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9" name="Google Shape;19;p3"/>
          <p:cNvSpPr txBox="1"/>
          <p:nvPr>
            <p:ph idx="7" type="subTitle"/>
          </p:nvPr>
        </p:nvSpPr>
        <p:spPr>
          <a:xfrm>
            <a:off x="725750" y="21219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0" name="Google Shape;20;p3"/>
          <p:cNvSpPr txBox="1"/>
          <p:nvPr>
            <p:ph hasCustomPrompt="1" idx="8" type="title"/>
          </p:nvPr>
        </p:nvSpPr>
        <p:spPr>
          <a:xfrm>
            <a:off x="2827575" y="190125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1" name="Google Shape;21;p3"/>
          <p:cNvSpPr txBox="1"/>
          <p:nvPr>
            <p:ph idx="9" type="subTitle"/>
          </p:nvPr>
        </p:nvSpPr>
        <p:spPr>
          <a:xfrm>
            <a:off x="725750" y="30466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2" name="Google Shape;22;p3"/>
          <p:cNvSpPr txBox="1"/>
          <p:nvPr>
            <p:ph hasCustomPrompt="1" idx="13" type="title"/>
          </p:nvPr>
        </p:nvSpPr>
        <p:spPr>
          <a:xfrm>
            <a:off x="2827575" y="27979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3" name="Google Shape;23;p3"/>
          <p:cNvSpPr txBox="1"/>
          <p:nvPr>
            <p:ph idx="14" type="subTitle"/>
          </p:nvPr>
        </p:nvSpPr>
        <p:spPr>
          <a:xfrm>
            <a:off x="725750" y="393545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4" name="Google Shape;24;p3"/>
          <p:cNvSpPr txBox="1"/>
          <p:nvPr>
            <p:ph hasCustomPrompt="1" idx="15" type="title"/>
          </p:nvPr>
        </p:nvSpPr>
        <p:spPr>
          <a:xfrm>
            <a:off x="2827575" y="36947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5" name="Google Shape;25;p3"/>
          <p:cNvSpPr txBox="1"/>
          <p:nvPr>
            <p:ph idx="16" type="ctrTitle"/>
          </p:nvPr>
        </p:nvSpPr>
        <p:spPr>
          <a:xfrm>
            <a:off x="643488" y="20507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6" name="Google Shape;26;p3"/>
          <p:cNvSpPr txBox="1"/>
          <p:nvPr>
            <p:ph idx="17" type="ctrTitle"/>
          </p:nvPr>
        </p:nvSpPr>
        <p:spPr>
          <a:xfrm>
            <a:off x="643488" y="29749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7" name="Google Shape;27;p3"/>
          <p:cNvSpPr txBox="1"/>
          <p:nvPr>
            <p:ph idx="18" type="ctrTitle"/>
          </p:nvPr>
        </p:nvSpPr>
        <p:spPr>
          <a:xfrm>
            <a:off x="643488" y="3863900"/>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8" name="Google Shape;28;p3"/>
          <p:cNvSpPr txBox="1"/>
          <p:nvPr>
            <p:ph idx="19" type="ctrTitle"/>
          </p:nvPr>
        </p:nvSpPr>
        <p:spPr>
          <a:xfrm>
            <a:off x="6424513" y="20507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9" name="Google Shape;29;p3"/>
          <p:cNvSpPr txBox="1"/>
          <p:nvPr>
            <p:ph idx="20" type="ctrTitle"/>
          </p:nvPr>
        </p:nvSpPr>
        <p:spPr>
          <a:xfrm>
            <a:off x="6424513" y="29749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0" name="Google Shape;30;p3"/>
          <p:cNvSpPr txBox="1"/>
          <p:nvPr>
            <p:ph idx="21" type="ctrTitle"/>
          </p:nvPr>
        </p:nvSpPr>
        <p:spPr>
          <a:xfrm>
            <a:off x="6424513" y="38639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31" name="Shape 31"/>
        <p:cNvGrpSpPr/>
        <p:nvPr/>
      </p:nvGrpSpPr>
      <p:grpSpPr>
        <a:xfrm>
          <a:off x="0" y="0"/>
          <a:ext cx="0" cy="0"/>
          <a:chOff x="0" y="0"/>
          <a:chExt cx="0" cy="0"/>
        </a:xfrm>
      </p:grpSpPr>
      <p:sp>
        <p:nvSpPr>
          <p:cNvPr id="32" name="Google Shape;32;p4"/>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600"/>
              <a:buFont typeface="Roboto Black"/>
              <a:buNone/>
              <a:defRPr b="0" sz="36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33" name="Google Shape;33;p4"/>
          <p:cNvSpPr txBox="1"/>
          <p:nvPr>
            <p:ph idx="1" type="subTitle"/>
          </p:nvPr>
        </p:nvSpPr>
        <p:spPr>
          <a:xfrm>
            <a:off x="4893700" y="2746375"/>
            <a:ext cx="3457500" cy="142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34" name="Shape 34"/>
        <p:cNvGrpSpPr/>
        <p:nvPr/>
      </p:nvGrpSpPr>
      <p:grpSpPr>
        <a:xfrm>
          <a:off x="0" y="0"/>
          <a:ext cx="0" cy="0"/>
          <a:chOff x="0" y="0"/>
          <a:chExt cx="0" cy="0"/>
        </a:xfrm>
      </p:grpSpPr>
      <p:sp>
        <p:nvSpPr>
          <p:cNvPr id="35" name="Google Shape;35;p5"/>
          <p:cNvSpPr txBox="1"/>
          <p:nvPr>
            <p:ph idx="1" type="subTitle"/>
          </p:nvPr>
        </p:nvSpPr>
        <p:spPr>
          <a:xfrm>
            <a:off x="819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6" name="Google Shape;36;p5"/>
          <p:cNvSpPr txBox="1"/>
          <p:nvPr>
            <p:ph idx="2" type="subTitle"/>
          </p:nvPr>
        </p:nvSpPr>
        <p:spPr>
          <a:xfrm>
            <a:off x="6434656"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7" name="Google Shape;37;p5"/>
          <p:cNvSpPr txBox="1"/>
          <p:nvPr>
            <p:ph idx="3" type="subTitle"/>
          </p:nvPr>
        </p:nvSpPr>
        <p:spPr>
          <a:xfrm>
            <a:off x="3633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8" name="Google Shape;38;p5"/>
          <p:cNvSpPr txBox="1"/>
          <p:nvPr>
            <p:ph type="ctrTitle"/>
          </p:nvPr>
        </p:nvSpPr>
        <p:spPr>
          <a:xfrm>
            <a:off x="726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9" name="Google Shape;39;p5"/>
          <p:cNvSpPr txBox="1"/>
          <p:nvPr>
            <p:ph idx="4" type="ctrTitle"/>
          </p:nvPr>
        </p:nvSpPr>
        <p:spPr>
          <a:xfrm>
            <a:off x="6341356"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0" name="Google Shape;40;p5"/>
          <p:cNvSpPr txBox="1"/>
          <p:nvPr>
            <p:ph idx="5" type="ctrTitle"/>
          </p:nvPr>
        </p:nvSpPr>
        <p:spPr>
          <a:xfrm>
            <a:off x="3540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1" name="Google Shape;41;p5"/>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ctrTitle"/>
          </p:nvPr>
        </p:nvSpPr>
        <p:spPr>
          <a:xfrm>
            <a:off x="2770350" y="1558300"/>
            <a:ext cx="3530400" cy="19401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E2A47"/>
              </a:buClr>
              <a:buSzPts val="1200"/>
              <a:buNone/>
              <a:defRPr sz="1200">
                <a:solidFill>
                  <a:srgbClr val="0E2A47"/>
                </a:solidFill>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45" name="Google Shape;45;p6"/>
          <p:cNvSpPr txBox="1"/>
          <p:nvPr>
            <p:ph idx="1" type="subTitle"/>
          </p:nvPr>
        </p:nvSpPr>
        <p:spPr>
          <a:xfrm>
            <a:off x="2806800" y="1757550"/>
            <a:ext cx="3457500" cy="14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E2A47"/>
              </a:buClr>
              <a:buSzPts val="1800"/>
              <a:buNone/>
              <a:defRPr>
                <a:solidFill>
                  <a:srgbClr val="0E2A47"/>
                </a:solidFill>
              </a:defRPr>
            </a:lvl1pPr>
            <a:lvl2pPr lvl="1" rtl="0" algn="ctr">
              <a:lnSpc>
                <a:spcPct val="100000"/>
              </a:lnSpc>
              <a:spcBef>
                <a:spcPts val="0"/>
              </a:spcBef>
              <a:spcAft>
                <a:spcPts val="0"/>
              </a:spcAft>
              <a:buClr>
                <a:srgbClr val="0E2A47"/>
              </a:buClr>
              <a:buSzPts val="1200"/>
              <a:buNone/>
              <a:defRPr sz="1200">
                <a:solidFill>
                  <a:srgbClr val="0E2A47"/>
                </a:solidFill>
              </a:defRPr>
            </a:lvl2pPr>
            <a:lvl3pPr lvl="2"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46" name="Shape 46"/>
        <p:cNvGrpSpPr/>
        <p:nvPr/>
      </p:nvGrpSpPr>
      <p:grpSpPr>
        <a:xfrm>
          <a:off x="0" y="0"/>
          <a:ext cx="0" cy="0"/>
          <a:chOff x="0" y="0"/>
          <a:chExt cx="0" cy="0"/>
        </a:xfrm>
      </p:grpSpPr>
      <p:sp>
        <p:nvSpPr>
          <p:cNvPr id="47" name="Google Shape;47;p7"/>
          <p:cNvSpPr txBox="1"/>
          <p:nvPr>
            <p:ph type="ctrTitle"/>
          </p:nvPr>
        </p:nvSpPr>
        <p:spPr>
          <a:xfrm>
            <a:off x="1557931" y="20640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48" name="Google Shape;48;p7"/>
          <p:cNvSpPr txBox="1"/>
          <p:nvPr>
            <p:ph idx="2" type="ctrTitle"/>
          </p:nvPr>
        </p:nvSpPr>
        <p:spPr>
          <a:xfrm>
            <a:off x="1557931" y="34667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49" name="Google Shape;49;p7"/>
          <p:cNvSpPr txBox="1"/>
          <p:nvPr>
            <p:ph idx="3" type="ctrTitle"/>
          </p:nvPr>
        </p:nvSpPr>
        <p:spPr>
          <a:xfrm>
            <a:off x="1557931" y="2765356"/>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0" name="Google Shape;50;p7"/>
          <p:cNvSpPr txBox="1"/>
          <p:nvPr>
            <p:ph idx="4" type="ctrTitle"/>
          </p:nvPr>
        </p:nvSpPr>
        <p:spPr>
          <a:xfrm>
            <a:off x="998325" y="644550"/>
            <a:ext cx="7833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51" name="Shape 51"/>
        <p:cNvGrpSpPr/>
        <p:nvPr/>
      </p:nvGrpSpPr>
      <p:grpSpPr>
        <a:xfrm>
          <a:off x="0" y="0"/>
          <a:ext cx="0" cy="0"/>
          <a:chOff x="0" y="0"/>
          <a:chExt cx="0" cy="0"/>
        </a:xfrm>
      </p:grpSpPr>
      <p:sp>
        <p:nvSpPr>
          <p:cNvPr id="52" name="Google Shape;52;p8"/>
          <p:cNvSpPr txBox="1"/>
          <p:nvPr>
            <p:ph type="ctrTitle"/>
          </p:nvPr>
        </p:nvSpPr>
        <p:spPr>
          <a:xfrm>
            <a:off x="5393881" y="2071888"/>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3" name="Google Shape;53;p8"/>
          <p:cNvSpPr txBox="1"/>
          <p:nvPr>
            <p:ph idx="2" type="ctrTitle"/>
          </p:nvPr>
        </p:nvSpPr>
        <p:spPr>
          <a:xfrm>
            <a:off x="5393881" y="3474575"/>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4" name="Google Shape;54;p8"/>
          <p:cNvSpPr txBox="1"/>
          <p:nvPr>
            <p:ph idx="3" type="ctrTitle"/>
          </p:nvPr>
        </p:nvSpPr>
        <p:spPr>
          <a:xfrm>
            <a:off x="5393881" y="2773231"/>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5" name="Google Shape;55;p8"/>
          <p:cNvSpPr txBox="1"/>
          <p:nvPr>
            <p:ph idx="4" type="ctrTitle"/>
          </p:nvPr>
        </p:nvSpPr>
        <p:spPr>
          <a:xfrm>
            <a:off x="256200" y="637927"/>
            <a:ext cx="7833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5200"/>
              <a:buNone/>
              <a:defRPr sz="5200">
                <a:solidFill>
                  <a:srgbClr val="FFFFFF"/>
                </a:solidFill>
              </a:defRPr>
            </a:lvl2pPr>
            <a:lvl3pPr lvl="2" rtl="0" algn="r">
              <a:spcBef>
                <a:spcPts val="0"/>
              </a:spcBef>
              <a:spcAft>
                <a:spcPts val="0"/>
              </a:spcAft>
              <a:buClr>
                <a:srgbClr val="FFFFFF"/>
              </a:buClr>
              <a:buSzPts val="5200"/>
              <a:buNone/>
              <a:defRPr sz="5200">
                <a:solidFill>
                  <a:srgbClr val="FFFFFF"/>
                </a:solidFill>
              </a:defRPr>
            </a:lvl3pPr>
            <a:lvl4pPr lvl="3" rtl="0" algn="r">
              <a:spcBef>
                <a:spcPts val="0"/>
              </a:spcBef>
              <a:spcAft>
                <a:spcPts val="0"/>
              </a:spcAft>
              <a:buClr>
                <a:srgbClr val="FFFFFF"/>
              </a:buClr>
              <a:buSzPts val="5200"/>
              <a:buNone/>
              <a:defRPr sz="5200">
                <a:solidFill>
                  <a:srgbClr val="FFFFFF"/>
                </a:solidFill>
              </a:defRPr>
            </a:lvl4pPr>
            <a:lvl5pPr lvl="4" rtl="0" algn="r">
              <a:spcBef>
                <a:spcPts val="0"/>
              </a:spcBef>
              <a:spcAft>
                <a:spcPts val="0"/>
              </a:spcAft>
              <a:buClr>
                <a:srgbClr val="FFFFFF"/>
              </a:buClr>
              <a:buSzPts val="5200"/>
              <a:buNone/>
              <a:defRPr sz="5200">
                <a:solidFill>
                  <a:srgbClr val="FFFFFF"/>
                </a:solidFill>
              </a:defRPr>
            </a:lvl5pPr>
            <a:lvl6pPr lvl="5" rtl="0" algn="r">
              <a:spcBef>
                <a:spcPts val="0"/>
              </a:spcBef>
              <a:spcAft>
                <a:spcPts val="0"/>
              </a:spcAft>
              <a:buClr>
                <a:srgbClr val="FFFFFF"/>
              </a:buClr>
              <a:buSzPts val="5200"/>
              <a:buNone/>
              <a:defRPr sz="5200">
                <a:solidFill>
                  <a:srgbClr val="FFFFFF"/>
                </a:solidFill>
              </a:defRPr>
            </a:lvl6pPr>
            <a:lvl7pPr lvl="6" rtl="0" algn="r">
              <a:spcBef>
                <a:spcPts val="0"/>
              </a:spcBef>
              <a:spcAft>
                <a:spcPts val="0"/>
              </a:spcAft>
              <a:buClr>
                <a:srgbClr val="FFFFFF"/>
              </a:buClr>
              <a:buSzPts val="5200"/>
              <a:buNone/>
              <a:defRPr sz="5200">
                <a:solidFill>
                  <a:srgbClr val="FFFFFF"/>
                </a:solidFill>
              </a:defRPr>
            </a:lvl7pPr>
            <a:lvl8pPr lvl="7" rtl="0" algn="r">
              <a:spcBef>
                <a:spcPts val="0"/>
              </a:spcBef>
              <a:spcAft>
                <a:spcPts val="0"/>
              </a:spcAft>
              <a:buClr>
                <a:srgbClr val="FFFFFF"/>
              </a:buClr>
              <a:buSzPts val="5200"/>
              <a:buNone/>
              <a:defRPr sz="5200">
                <a:solidFill>
                  <a:srgbClr val="FFFFFF"/>
                </a:solidFill>
              </a:defRPr>
            </a:lvl8pPr>
            <a:lvl9pPr lvl="8" rtl="0" algn="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9"/>
          <p:cNvSpPr txBox="1"/>
          <p:nvPr>
            <p:ph idx="1" type="subTitle"/>
          </p:nvPr>
        </p:nvSpPr>
        <p:spPr>
          <a:xfrm>
            <a:off x="3874950" y="362507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58" name="Google Shape;58;p9"/>
          <p:cNvSpPr txBox="1"/>
          <p:nvPr>
            <p:ph idx="2" type="subTitle"/>
          </p:nvPr>
        </p:nvSpPr>
        <p:spPr>
          <a:xfrm>
            <a:off x="5813500" y="363980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59" name="Google Shape;59;p9"/>
          <p:cNvSpPr txBox="1"/>
          <p:nvPr>
            <p:ph idx="3" type="subTitle"/>
          </p:nvPr>
        </p:nvSpPr>
        <p:spPr>
          <a:xfrm>
            <a:off x="1936387" y="36197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60" name="Google Shape;60;p9"/>
          <p:cNvSpPr txBox="1"/>
          <p:nvPr>
            <p:ph type="ctrTitle"/>
          </p:nvPr>
        </p:nvSpPr>
        <p:spPr>
          <a:xfrm>
            <a:off x="353399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1" name="Google Shape;61;p9"/>
          <p:cNvSpPr txBox="1"/>
          <p:nvPr>
            <p:ph idx="4" type="ctrTitle"/>
          </p:nvPr>
        </p:nvSpPr>
        <p:spPr>
          <a:xfrm>
            <a:off x="5472556" y="35234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2" name="Google Shape;62;p9"/>
          <p:cNvSpPr txBox="1"/>
          <p:nvPr>
            <p:ph idx="5" type="ctrTitle"/>
          </p:nvPr>
        </p:nvSpPr>
        <p:spPr>
          <a:xfrm>
            <a:off x="159544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3" name="Google Shape;63;p9"/>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10"/>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052643"/>
            </a:gs>
            <a:gs pos="100000">
              <a:srgbClr val="04152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indent="-317500" lvl="1" marL="9144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indent="-317500" lvl="2" marL="13716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indent="-317500" lvl="3" marL="18288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indent="-317500" lvl="4" marL="22860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indent="-317500" lvl="5" marL="27432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indent="-317500" lvl="6" marL="32004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indent="-317500" lvl="7" marL="36576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indent="-317500" lvl="8" marL="41148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mailto:addyouremail@freepik.com" TargetMode="External"/><Relationship Id="rId4" Type="http://schemas.openxmlformats.org/officeDocument/2006/relationships/hyperlink" Target="mailto:addyouremail@freepik.com" TargetMode="External"/><Relationship Id="rId5" Type="http://schemas.openxmlformats.org/officeDocument/2006/relationships/hyperlink" Target="mailto:addyouremail@freepik.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ctrTitle"/>
          </p:nvPr>
        </p:nvSpPr>
        <p:spPr>
          <a:xfrm>
            <a:off x="5237375" y="3670025"/>
            <a:ext cx="31296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3200">
                <a:solidFill>
                  <a:schemeClr val="accent1"/>
                </a:solidFill>
              </a:rPr>
              <a:t>CODEX</a:t>
            </a:r>
            <a:endParaRPr sz="3200">
              <a:solidFill>
                <a:schemeClr val="accent1"/>
              </a:solidFill>
            </a:endParaRPr>
          </a:p>
        </p:txBody>
      </p:sp>
      <p:sp>
        <p:nvSpPr>
          <p:cNvPr id="102" name="Google Shape;102;p18"/>
          <p:cNvSpPr txBox="1"/>
          <p:nvPr>
            <p:ph idx="1" type="subTitle"/>
          </p:nvPr>
        </p:nvSpPr>
        <p:spPr>
          <a:xfrm>
            <a:off x="5237375" y="4181150"/>
            <a:ext cx="3129600" cy="606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Interschool Programming Competition </a:t>
            </a:r>
            <a:endParaRPr/>
          </a:p>
        </p:txBody>
      </p:sp>
      <p:sp>
        <p:nvSpPr>
          <p:cNvPr id="103" name="Google Shape;103;p18"/>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1655007" y="2725228"/>
            <a:ext cx="24" cy="24"/>
          </a:xfrm>
          <a:custGeom>
            <a:rect b="b" l="l" r="r" t="t"/>
            <a:pathLst>
              <a:path extrusionOk="0" h="1" w="1">
                <a:moveTo>
                  <a:pt x="1" y="0"/>
                </a:moveTo>
                <a:lnTo>
                  <a:pt x="1"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9"/>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000"/>
              <a:t>OUR AIM</a:t>
            </a:r>
            <a:endParaRPr sz="3000"/>
          </a:p>
        </p:txBody>
      </p:sp>
      <p:sp>
        <p:nvSpPr>
          <p:cNvPr id="211" name="Google Shape;211;p19"/>
          <p:cNvSpPr txBox="1"/>
          <p:nvPr>
            <p:ph idx="1" type="subTitle"/>
          </p:nvPr>
        </p:nvSpPr>
        <p:spPr>
          <a:xfrm>
            <a:off x="4893700" y="2746375"/>
            <a:ext cx="3457500" cy="14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Competitions serve a </a:t>
            </a:r>
            <a:r>
              <a:rPr lang="es"/>
              <a:t>purpose</a:t>
            </a:r>
            <a:r>
              <a:rPr lang="es"/>
              <a:t> much greater than healthy rivalry. Our hope is that CodeX shall seed what will turn into a burgeoning hunger for logic and creative problem solving. With the tools of computer science by our side, we seek to inspire high school students across the globe and provide for them a platform to take on new challenges and express their creativity.</a:t>
            </a:r>
            <a:endParaRPr/>
          </a:p>
          <a:p>
            <a:pPr indent="0" lvl="0" marL="0" rtl="0" algn="l">
              <a:spcBef>
                <a:spcPts val="0"/>
              </a:spcBef>
              <a:spcAft>
                <a:spcPts val="0"/>
              </a:spcAft>
              <a:buNone/>
            </a:pPr>
            <a:r>
              <a:t/>
            </a:r>
            <a:endParaRPr/>
          </a:p>
        </p:txBody>
      </p:sp>
      <p:cxnSp>
        <p:nvCxnSpPr>
          <p:cNvPr id="212" name="Google Shape;212;p19"/>
          <p:cNvCxnSpPr/>
          <p:nvPr/>
        </p:nvCxnSpPr>
        <p:spPr>
          <a:xfrm>
            <a:off x="4969825" y="2283850"/>
            <a:ext cx="4448400" cy="0"/>
          </a:xfrm>
          <a:prstGeom prst="straightConnector1">
            <a:avLst/>
          </a:prstGeom>
          <a:noFill/>
          <a:ln cap="flat" cmpd="sng" w="9525">
            <a:solidFill>
              <a:schemeClr val="accent1"/>
            </a:solidFill>
            <a:prstDash val="solid"/>
            <a:round/>
            <a:headEnd len="med" w="med" type="none"/>
            <a:tailEnd len="med" w="med" type="none"/>
          </a:ln>
        </p:spPr>
      </p:cxnSp>
      <p:grpSp>
        <p:nvGrpSpPr>
          <p:cNvPr id="213" name="Google Shape;213;p19"/>
          <p:cNvGrpSpPr/>
          <p:nvPr/>
        </p:nvGrpSpPr>
        <p:grpSpPr>
          <a:xfrm>
            <a:off x="1110251" y="1395327"/>
            <a:ext cx="2342144" cy="1664528"/>
            <a:chOff x="160325" y="221250"/>
            <a:chExt cx="7199950" cy="5116900"/>
          </a:xfrm>
        </p:grpSpPr>
        <p:sp>
          <p:nvSpPr>
            <p:cNvPr id="214" name="Google Shape;214;p19"/>
            <p:cNvSpPr/>
            <p:nvPr/>
          </p:nvSpPr>
          <p:spPr>
            <a:xfrm>
              <a:off x="2429200" y="1820275"/>
              <a:ext cx="2493650" cy="3513550"/>
            </a:xfrm>
            <a:custGeom>
              <a:rect b="b" l="l" r="r" t="t"/>
              <a:pathLst>
                <a:path extrusionOk="0" h="140542" w="99746">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p:nvPr/>
          </p:nvSpPr>
          <p:spPr>
            <a:xfrm>
              <a:off x="160325" y="221250"/>
              <a:ext cx="7199950" cy="5116900"/>
            </a:xfrm>
            <a:custGeom>
              <a:rect b="b" l="l" r="r" t="t"/>
              <a:pathLst>
                <a:path extrusionOk="0" h="204676" w="287998">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p:nvPr/>
          </p:nvSpPr>
          <p:spPr>
            <a:xfrm>
              <a:off x="2472425" y="4158300"/>
              <a:ext cx="726075" cy="1175525"/>
            </a:xfrm>
            <a:custGeom>
              <a:rect b="b" l="l" r="r" t="t"/>
              <a:pathLst>
                <a:path extrusionOk="0" h="47021" w="29043">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p:nvPr/>
          </p:nvSpPr>
          <p:spPr>
            <a:xfrm>
              <a:off x="4054175" y="4408950"/>
              <a:ext cx="816800" cy="916225"/>
            </a:xfrm>
            <a:custGeom>
              <a:rect b="b" l="l" r="r" t="t"/>
              <a:pathLst>
                <a:path extrusionOk="0" h="36649" w="32672">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 name="Google Shape;218;p19"/>
          <p:cNvSpPr txBox="1"/>
          <p:nvPr>
            <p:ph type="ctrTitle"/>
          </p:nvPr>
        </p:nvSpPr>
        <p:spPr>
          <a:xfrm>
            <a:off x="1047575" y="3192350"/>
            <a:ext cx="24675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solidFill>
                  <a:srgbClr val="48FFD5"/>
                </a:solidFill>
                <a:latin typeface="Impact"/>
                <a:ea typeface="Impact"/>
                <a:cs typeface="Impact"/>
                <a:sym typeface="Impact"/>
              </a:rPr>
              <a:t>LOGIC</a:t>
            </a:r>
            <a:endParaRPr>
              <a:solidFill>
                <a:srgbClr val="48FFD5"/>
              </a:solidFill>
              <a:latin typeface="Impact"/>
              <a:ea typeface="Impact"/>
              <a:cs typeface="Impact"/>
              <a:sym typeface="Impac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PARTICIPATING SCHOOLS</a:t>
            </a:r>
            <a:endParaRPr/>
          </a:p>
        </p:txBody>
      </p:sp>
      <p:sp>
        <p:nvSpPr>
          <p:cNvPr id="224" name="Google Shape;224;p20"/>
          <p:cNvSpPr txBox="1"/>
          <p:nvPr>
            <p:ph idx="1" type="subTitle"/>
          </p:nvPr>
        </p:nvSpPr>
        <p:spPr>
          <a:xfrm>
            <a:off x="819931" y="3340125"/>
            <a:ext cx="1889400" cy="5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Other schools part of the international GEMS group</a:t>
            </a:r>
            <a:endParaRPr/>
          </a:p>
        </p:txBody>
      </p:sp>
      <p:sp>
        <p:nvSpPr>
          <p:cNvPr id="225" name="Google Shape;225;p20"/>
          <p:cNvSpPr txBox="1"/>
          <p:nvPr>
            <p:ph idx="2" type="subTitle"/>
          </p:nvPr>
        </p:nvSpPr>
        <p:spPr>
          <a:xfrm>
            <a:off x="6434656" y="3340125"/>
            <a:ext cx="1889400" cy="5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The </a:t>
            </a:r>
            <a:r>
              <a:rPr lang="es"/>
              <a:t>Millennium</a:t>
            </a:r>
            <a:r>
              <a:rPr lang="es"/>
              <a:t> School, Cambridge International school, and more!</a:t>
            </a:r>
            <a:endParaRPr/>
          </a:p>
        </p:txBody>
      </p:sp>
      <p:sp>
        <p:nvSpPr>
          <p:cNvPr id="226" name="Google Shape;226;p20"/>
          <p:cNvSpPr txBox="1"/>
          <p:nvPr>
            <p:ph idx="3" type="subTitle"/>
          </p:nvPr>
        </p:nvSpPr>
        <p:spPr>
          <a:xfrm>
            <a:off x="3633931" y="3340125"/>
            <a:ext cx="1889400" cy="5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Arabic Schools based in the UAE</a:t>
            </a:r>
            <a:endParaRPr/>
          </a:p>
        </p:txBody>
      </p:sp>
      <p:sp>
        <p:nvSpPr>
          <p:cNvPr id="227" name="Google Shape;227;p20"/>
          <p:cNvSpPr txBox="1"/>
          <p:nvPr>
            <p:ph type="ctrTitle"/>
          </p:nvPr>
        </p:nvSpPr>
        <p:spPr>
          <a:xfrm>
            <a:off x="726631" y="3274550"/>
            <a:ext cx="2076000" cy="1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FAMILY</a:t>
            </a:r>
            <a:endParaRPr/>
          </a:p>
        </p:txBody>
      </p:sp>
      <p:sp>
        <p:nvSpPr>
          <p:cNvPr id="228" name="Google Shape;228;p20"/>
          <p:cNvSpPr txBox="1"/>
          <p:nvPr>
            <p:ph idx="4" type="ctrTitle"/>
          </p:nvPr>
        </p:nvSpPr>
        <p:spPr>
          <a:xfrm>
            <a:off x="6341356" y="3274550"/>
            <a:ext cx="2076000" cy="1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BEYOND</a:t>
            </a:r>
            <a:endParaRPr/>
          </a:p>
        </p:txBody>
      </p:sp>
      <p:sp>
        <p:nvSpPr>
          <p:cNvPr id="229" name="Google Shape;229;p20"/>
          <p:cNvSpPr txBox="1"/>
          <p:nvPr>
            <p:ph idx="5" type="ctrTitle"/>
          </p:nvPr>
        </p:nvSpPr>
        <p:spPr>
          <a:xfrm>
            <a:off x="3540631" y="3274550"/>
            <a:ext cx="2076000" cy="1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LOCAL</a:t>
            </a:r>
            <a:endParaRPr/>
          </a:p>
        </p:txBody>
      </p:sp>
      <p:sp>
        <p:nvSpPr>
          <p:cNvPr id="230" name="Google Shape;230;p20"/>
          <p:cNvSpPr/>
          <p:nvPr/>
        </p:nvSpPr>
        <p:spPr>
          <a:xfrm>
            <a:off x="1267145" y="2083606"/>
            <a:ext cx="994973" cy="830447"/>
          </a:xfrm>
          <a:custGeom>
            <a:rect b="b" l="l" r="r" t="t"/>
            <a:pathLst>
              <a:path extrusionOk="0" h="174831" w="209468">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
          <p:cNvSpPr/>
          <p:nvPr/>
        </p:nvSpPr>
        <p:spPr>
          <a:xfrm>
            <a:off x="4081142" y="2083606"/>
            <a:ext cx="994978" cy="830447"/>
          </a:xfrm>
          <a:custGeom>
            <a:rect b="b" l="l" r="r" t="t"/>
            <a:pathLst>
              <a:path extrusionOk="0" h="174831" w="209469">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a:off x="6877940" y="2077049"/>
            <a:ext cx="1002833" cy="837003"/>
          </a:xfrm>
          <a:custGeom>
            <a:rect b="b" l="l" r="r" t="t"/>
            <a:pathLst>
              <a:path extrusionOk="0" h="174831" w="209469">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3" name="Google Shape;233;p20"/>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sp>
        <p:nvSpPr>
          <p:cNvPr id="234" name="Google Shape;234;p20"/>
          <p:cNvSpPr/>
          <p:nvPr/>
        </p:nvSpPr>
        <p:spPr>
          <a:xfrm flipH="1">
            <a:off x="4433355" y="2260025"/>
            <a:ext cx="273370" cy="338661"/>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20"/>
          <p:cNvGrpSpPr/>
          <p:nvPr/>
        </p:nvGrpSpPr>
        <p:grpSpPr>
          <a:xfrm>
            <a:off x="1589584" y="2254311"/>
            <a:ext cx="350079" cy="350079"/>
            <a:chOff x="3497300" y="3227275"/>
            <a:chExt cx="296175" cy="296175"/>
          </a:xfrm>
        </p:grpSpPr>
        <p:sp>
          <p:nvSpPr>
            <p:cNvPr id="236" name="Google Shape;236;p20"/>
            <p:cNvSpPr/>
            <p:nvPr/>
          </p:nvSpPr>
          <p:spPr>
            <a:xfrm>
              <a:off x="3609925" y="3339900"/>
              <a:ext cx="69350" cy="68550"/>
            </a:xfrm>
            <a:custGeom>
              <a:rect b="b" l="l" r="r" t="t"/>
              <a:pathLst>
                <a:path extrusionOk="0" h="2742" w="2774">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0"/>
            <p:cNvSpPr/>
            <p:nvPr/>
          </p:nvSpPr>
          <p:spPr>
            <a:xfrm>
              <a:off x="3531175" y="3227275"/>
              <a:ext cx="86650" cy="86675"/>
            </a:xfrm>
            <a:custGeom>
              <a:rect b="b" l="l" r="r" t="t"/>
              <a:pathLst>
                <a:path extrusionOk="0" h="3467" w="3466">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0"/>
            <p:cNvSpPr/>
            <p:nvPr/>
          </p:nvSpPr>
          <p:spPr>
            <a:xfrm>
              <a:off x="3670575" y="3227275"/>
              <a:ext cx="86675" cy="86675"/>
            </a:xfrm>
            <a:custGeom>
              <a:rect b="b" l="l" r="r" t="t"/>
              <a:pathLst>
                <a:path extrusionOk="0" h="3467" w="3467">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0"/>
            <p:cNvSpPr/>
            <p:nvPr/>
          </p:nvSpPr>
          <p:spPr>
            <a:xfrm>
              <a:off x="3622525" y="3421825"/>
              <a:ext cx="41775" cy="25225"/>
            </a:xfrm>
            <a:custGeom>
              <a:rect b="b" l="l" r="r" t="t"/>
              <a:pathLst>
                <a:path extrusionOk="0" h="1009" w="1671">
                  <a:moveTo>
                    <a:pt x="1" y="0"/>
                  </a:moveTo>
                  <a:lnTo>
                    <a:pt x="851" y="1008"/>
                  </a:lnTo>
                  <a:lnTo>
                    <a:pt x="1671" y="0"/>
                  </a:lnTo>
                  <a:lnTo>
                    <a:pt x="1671" y="0"/>
                  </a:lnTo>
                  <a:cubicBezTo>
                    <a:pt x="1450" y="126"/>
                    <a:pt x="1167" y="158"/>
                    <a:pt x="851" y="158"/>
                  </a:cubicBezTo>
                  <a:cubicBezTo>
                    <a:pt x="568" y="158"/>
                    <a:pt x="284" y="95"/>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0"/>
            <p:cNvSpPr/>
            <p:nvPr/>
          </p:nvSpPr>
          <p:spPr>
            <a:xfrm>
              <a:off x="3566600" y="3416300"/>
              <a:ext cx="70125" cy="106350"/>
            </a:xfrm>
            <a:custGeom>
              <a:rect b="b" l="l" r="r" t="t"/>
              <a:pathLst>
                <a:path extrusionOk="0" h="4254" w="2805">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0"/>
            <p:cNvSpPr/>
            <p:nvPr/>
          </p:nvSpPr>
          <p:spPr>
            <a:xfrm>
              <a:off x="3653250" y="3417100"/>
              <a:ext cx="70125" cy="106350"/>
            </a:xfrm>
            <a:custGeom>
              <a:rect b="b" l="l" r="r" t="t"/>
              <a:pathLst>
                <a:path extrusionOk="0" h="4254" w="2805">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0"/>
            <p:cNvSpPr/>
            <p:nvPr/>
          </p:nvSpPr>
          <p:spPr>
            <a:xfrm>
              <a:off x="3655625" y="3310775"/>
              <a:ext cx="137850" cy="108700"/>
            </a:xfrm>
            <a:custGeom>
              <a:rect b="b" l="l" r="r" t="t"/>
              <a:pathLst>
                <a:path extrusionOk="0" h="4348" w="5514">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0"/>
            <p:cNvSpPr/>
            <p:nvPr/>
          </p:nvSpPr>
          <p:spPr>
            <a:xfrm>
              <a:off x="3497300" y="3309975"/>
              <a:ext cx="136275" cy="108725"/>
            </a:xfrm>
            <a:custGeom>
              <a:rect b="b" l="l" r="r" t="t"/>
              <a:pathLst>
                <a:path extrusionOk="0" h="4349" w="5451">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20"/>
          <p:cNvGrpSpPr/>
          <p:nvPr/>
        </p:nvGrpSpPr>
        <p:grpSpPr>
          <a:xfrm>
            <a:off x="7200389" y="2252174"/>
            <a:ext cx="354341" cy="354341"/>
            <a:chOff x="-49027775" y="3183175"/>
            <a:chExt cx="299325" cy="299325"/>
          </a:xfrm>
        </p:grpSpPr>
        <p:sp>
          <p:nvSpPr>
            <p:cNvPr id="245" name="Google Shape;245;p20"/>
            <p:cNvSpPr/>
            <p:nvPr/>
          </p:nvSpPr>
          <p:spPr>
            <a:xfrm>
              <a:off x="-48870250" y="3183175"/>
              <a:ext cx="141800" cy="185900"/>
            </a:xfrm>
            <a:custGeom>
              <a:rect b="b" l="l" r="r" t="t"/>
              <a:pathLst>
                <a:path extrusionOk="0" h="7436" w="5672">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0"/>
            <p:cNvSpPr/>
            <p:nvPr/>
          </p:nvSpPr>
          <p:spPr>
            <a:xfrm>
              <a:off x="-49027775" y="3183175"/>
              <a:ext cx="185900" cy="141800"/>
            </a:xfrm>
            <a:custGeom>
              <a:rect b="b" l="l" r="r" t="t"/>
              <a:pathLst>
                <a:path extrusionOk="0" h="5672" w="7436">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0"/>
            <p:cNvSpPr/>
            <p:nvPr/>
          </p:nvSpPr>
          <p:spPr>
            <a:xfrm>
              <a:off x="-49027775" y="3295800"/>
              <a:ext cx="141800" cy="186700"/>
            </a:xfrm>
            <a:custGeom>
              <a:rect b="b" l="l" r="r" t="t"/>
              <a:pathLst>
                <a:path extrusionOk="0" h="7468" w="5672">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0"/>
            <p:cNvSpPr/>
            <p:nvPr/>
          </p:nvSpPr>
          <p:spPr>
            <a:xfrm>
              <a:off x="-48914350" y="3340700"/>
              <a:ext cx="185900" cy="141800"/>
            </a:xfrm>
            <a:custGeom>
              <a:rect b="b" l="l" r="r" t="t"/>
              <a:pathLst>
                <a:path extrusionOk="0" h="5672" w="7436">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1"/>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CATEGORIES</a:t>
            </a:r>
            <a:endParaRPr/>
          </a:p>
        </p:txBody>
      </p:sp>
      <p:sp>
        <p:nvSpPr>
          <p:cNvPr id="254" name="Google Shape;254;p21"/>
          <p:cNvSpPr txBox="1"/>
          <p:nvPr>
            <p:ph idx="1" type="subTitle"/>
          </p:nvPr>
        </p:nvSpPr>
        <p:spPr>
          <a:xfrm>
            <a:off x="4823900" y="3548300"/>
            <a:ext cx="2339700" cy="13506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800"/>
              </a:spcAft>
              <a:buNone/>
            </a:pPr>
            <a:r>
              <a:rPr lang="es">
                <a:solidFill>
                  <a:schemeClr val="lt1"/>
                </a:solidFill>
              </a:rPr>
              <a:t>Participants will be given 5 challenges of varying in increasing order of difficulty for which they will need to code an apt solution within the stipulated period of time. </a:t>
            </a:r>
            <a:endParaRPr>
              <a:solidFill>
                <a:srgbClr val="FFFFFF"/>
              </a:solidFill>
              <a:latin typeface="Arial"/>
              <a:ea typeface="Arial"/>
              <a:cs typeface="Arial"/>
              <a:sym typeface="Arial"/>
            </a:endParaRPr>
          </a:p>
        </p:txBody>
      </p:sp>
      <p:sp>
        <p:nvSpPr>
          <p:cNvPr id="255" name="Google Shape;255;p21"/>
          <p:cNvSpPr txBox="1"/>
          <p:nvPr>
            <p:ph idx="3" type="subTitle"/>
          </p:nvPr>
        </p:nvSpPr>
        <p:spPr>
          <a:xfrm>
            <a:off x="1980375" y="3548875"/>
            <a:ext cx="2201400" cy="12420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800"/>
              </a:spcAft>
              <a:buNone/>
            </a:pPr>
            <a:r>
              <a:rPr lang="es">
                <a:solidFill>
                  <a:schemeClr val="lt1"/>
                </a:solidFill>
              </a:rPr>
              <a:t>Participants will be given a prompt and asked to design a website addressing that specific challenge.</a:t>
            </a:r>
            <a:endParaRPr>
              <a:solidFill>
                <a:schemeClr val="lt1"/>
              </a:solidFill>
            </a:endParaRPr>
          </a:p>
        </p:txBody>
      </p:sp>
      <p:sp>
        <p:nvSpPr>
          <p:cNvPr id="256" name="Google Shape;256;p21"/>
          <p:cNvSpPr txBox="1"/>
          <p:nvPr>
            <p:ph type="ctrTitle"/>
          </p:nvPr>
        </p:nvSpPr>
        <p:spPr>
          <a:xfrm>
            <a:off x="4958969" y="3352663"/>
            <a:ext cx="2076000" cy="1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900"/>
              <a:t>PROGRAMMING</a:t>
            </a:r>
            <a:endParaRPr sz="900"/>
          </a:p>
        </p:txBody>
      </p:sp>
      <p:sp>
        <p:nvSpPr>
          <p:cNvPr id="257" name="Google Shape;257;p21"/>
          <p:cNvSpPr txBox="1"/>
          <p:nvPr>
            <p:ph idx="5" type="ctrTitle"/>
          </p:nvPr>
        </p:nvSpPr>
        <p:spPr>
          <a:xfrm>
            <a:off x="2043069" y="3352675"/>
            <a:ext cx="2076000" cy="1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900"/>
              <a:t>WEBSITE DEVELOPMENT</a:t>
            </a:r>
            <a:endParaRPr sz="900"/>
          </a:p>
        </p:txBody>
      </p:sp>
      <p:sp>
        <p:nvSpPr>
          <p:cNvPr id="258" name="Google Shape;258;p21"/>
          <p:cNvSpPr/>
          <p:nvPr/>
        </p:nvSpPr>
        <p:spPr>
          <a:xfrm>
            <a:off x="2364125" y="2972487"/>
            <a:ext cx="1432353" cy="275589"/>
          </a:xfrm>
          <a:custGeom>
            <a:rect b="b" l="l" r="r" t="t"/>
            <a:pathLst>
              <a:path extrusionOk="0" h="14659" w="76189">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1"/>
          <p:cNvSpPr/>
          <p:nvPr/>
        </p:nvSpPr>
        <p:spPr>
          <a:xfrm>
            <a:off x="2565969" y="1712163"/>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1"/>
          <p:cNvSpPr/>
          <p:nvPr/>
        </p:nvSpPr>
        <p:spPr>
          <a:xfrm>
            <a:off x="3061020" y="2096546"/>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1"/>
          <p:cNvSpPr/>
          <p:nvPr/>
        </p:nvSpPr>
        <p:spPr>
          <a:xfrm>
            <a:off x="2716567" y="1844527"/>
            <a:ext cx="727410" cy="641042"/>
          </a:xfrm>
          <a:custGeom>
            <a:rect b="b" l="l" r="r" t="t"/>
            <a:pathLst>
              <a:path extrusionOk="0" h="34098" w="38692">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
          <p:cNvSpPr/>
          <p:nvPr/>
        </p:nvSpPr>
        <p:spPr>
          <a:xfrm>
            <a:off x="2625261" y="1824242"/>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1"/>
          <p:cNvSpPr/>
          <p:nvPr/>
        </p:nvSpPr>
        <p:spPr>
          <a:xfrm>
            <a:off x="5482655" y="1712163"/>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1"/>
          <p:cNvSpPr/>
          <p:nvPr/>
        </p:nvSpPr>
        <p:spPr>
          <a:xfrm>
            <a:off x="5279984" y="2972487"/>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1"/>
          <p:cNvSpPr/>
          <p:nvPr/>
        </p:nvSpPr>
        <p:spPr>
          <a:xfrm>
            <a:off x="5976898" y="2096546"/>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p:nvPr/>
        </p:nvSpPr>
        <p:spPr>
          <a:xfrm>
            <a:off x="5632445" y="1844564"/>
            <a:ext cx="727410" cy="641005"/>
          </a:xfrm>
          <a:custGeom>
            <a:rect b="b" l="l" r="r" t="t"/>
            <a:pathLst>
              <a:path extrusionOk="0" h="34096" w="38692">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
          <p:cNvSpPr/>
          <p:nvPr/>
        </p:nvSpPr>
        <p:spPr>
          <a:xfrm>
            <a:off x="5541138" y="1824242"/>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 name="Google Shape;268;p21"/>
          <p:cNvGrpSpPr/>
          <p:nvPr/>
        </p:nvGrpSpPr>
        <p:grpSpPr>
          <a:xfrm>
            <a:off x="2932643" y="2035617"/>
            <a:ext cx="295272" cy="295272"/>
            <a:chOff x="1190625" y="238125"/>
            <a:chExt cx="5226050" cy="5226050"/>
          </a:xfrm>
        </p:grpSpPr>
        <p:sp>
          <p:nvSpPr>
            <p:cNvPr id="269" name="Google Shape;269;p21"/>
            <p:cNvSpPr/>
            <p:nvPr/>
          </p:nvSpPr>
          <p:spPr>
            <a:xfrm>
              <a:off x="1190625" y="1515525"/>
              <a:ext cx="1645000" cy="2151125"/>
            </a:xfrm>
            <a:custGeom>
              <a:rect b="b" l="l" r="r" t="t"/>
              <a:pathLst>
                <a:path extrusionOk="0" h="86045" w="6580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a:off x="1865625" y="238125"/>
              <a:ext cx="2005325" cy="2148975"/>
            </a:xfrm>
            <a:custGeom>
              <a:rect b="b" l="l" r="r" t="t"/>
              <a:pathLst>
                <a:path extrusionOk="0" h="85959" w="80213">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p:nvPr/>
          </p:nvSpPr>
          <p:spPr>
            <a:xfrm>
              <a:off x="4772975" y="2037400"/>
              <a:ext cx="1643700" cy="2149150"/>
            </a:xfrm>
            <a:custGeom>
              <a:rect b="b" l="l" r="r" t="t"/>
              <a:pathLst>
                <a:path extrusionOk="0" h="85966" w="65748">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p:nvPr/>
          </p:nvSpPr>
          <p:spPr>
            <a:xfrm>
              <a:off x="3595225" y="300300"/>
              <a:ext cx="2493600" cy="1326850"/>
            </a:xfrm>
            <a:custGeom>
              <a:rect b="b" l="l" r="r" t="t"/>
              <a:pathLst>
                <a:path extrusionOk="0" h="53074" w="99744">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1"/>
            <p:cNvSpPr/>
            <p:nvPr/>
          </p:nvSpPr>
          <p:spPr>
            <a:xfrm>
              <a:off x="1519350" y="4075125"/>
              <a:ext cx="2490100" cy="1326425"/>
            </a:xfrm>
            <a:custGeom>
              <a:rect b="b" l="l" r="r" t="t"/>
              <a:pathLst>
                <a:path extrusionOk="0" h="53057" w="99604">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p:nvPr/>
          </p:nvSpPr>
          <p:spPr>
            <a:xfrm>
              <a:off x="3733275" y="3314750"/>
              <a:ext cx="2008825" cy="2149425"/>
            </a:xfrm>
            <a:custGeom>
              <a:rect b="b" l="l" r="r" t="t"/>
              <a:pathLst>
                <a:path extrusionOk="0" h="85977" w="80353">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21"/>
          <p:cNvGrpSpPr/>
          <p:nvPr/>
        </p:nvGrpSpPr>
        <p:grpSpPr>
          <a:xfrm>
            <a:off x="5834881" y="2024334"/>
            <a:ext cx="317750" cy="317849"/>
            <a:chOff x="1191425" y="238125"/>
            <a:chExt cx="5217575" cy="5219200"/>
          </a:xfrm>
        </p:grpSpPr>
        <p:sp>
          <p:nvSpPr>
            <p:cNvPr id="276" name="Google Shape;276;p21"/>
            <p:cNvSpPr/>
            <p:nvPr/>
          </p:nvSpPr>
          <p:spPr>
            <a:xfrm>
              <a:off x="1191425" y="3001025"/>
              <a:ext cx="2474250" cy="2456300"/>
            </a:xfrm>
            <a:custGeom>
              <a:rect b="b" l="l" r="r" t="t"/>
              <a:pathLst>
                <a:path extrusionOk="0" h="98252" w="98970">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1"/>
            <p:cNvSpPr/>
            <p:nvPr/>
          </p:nvSpPr>
          <p:spPr>
            <a:xfrm>
              <a:off x="3972275" y="3001025"/>
              <a:ext cx="2436725" cy="2453850"/>
            </a:xfrm>
            <a:custGeom>
              <a:rect b="b" l="l" r="r" t="t"/>
              <a:pathLst>
                <a:path extrusionOk="0" h="98154" w="97469">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
            <p:cNvSpPr/>
            <p:nvPr/>
          </p:nvSpPr>
          <p:spPr>
            <a:xfrm>
              <a:off x="1191425" y="238125"/>
              <a:ext cx="2474250" cy="2456300"/>
            </a:xfrm>
            <a:custGeom>
              <a:rect b="b" l="l" r="r" t="t"/>
              <a:pathLst>
                <a:path extrusionOk="0" h="98252" w="98970">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1"/>
            <p:cNvSpPr/>
            <p:nvPr/>
          </p:nvSpPr>
          <p:spPr>
            <a:xfrm>
              <a:off x="3972275" y="240550"/>
              <a:ext cx="2436725" cy="2453875"/>
            </a:xfrm>
            <a:custGeom>
              <a:rect b="b" l="l" r="r" t="t"/>
              <a:pathLst>
                <a:path extrusionOk="0" h="98155" w="97469">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1"/>
            <p:cNvSpPr/>
            <p:nvPr/>
          </p:nvSpPr>
          <p:spPr>
            <a:xfrm>
              <a:off x="3054850" y="2520700"/>
              <a:ext cx="680950" cy="715200"/>
            </a:xfrm>
            <a:custGeom>
              <a:rect b="b" l="l" r="r" t="t"/>
              <a:pathLst>
                <a:path extrusionOk="0" h="28608" w="27238">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1"/>
            <p:cNvSpPr/>
            <p:nvPr/>
          </p:nvSpPr>
          <p:spPr>
            <a:xfrm>
              <a:off x="3818950" y="2520700"/>
              <a:ext cx="776375" cy="698900"/>
            </a:xfrm>
            <a:custGeom>
              <a:rect b="b" l="l" r="r" t="t"/>
              <a:pathLst>
                <a:path extrusionOk="0" h="27956" w="31055">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82" name="Google Shape;282;p21"/>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286" name="Shape 286"/>
        <p:cNvGrpSpPr/>
        <p:nvPr/>
      </p:nvGrpSpPr>
      <p:grpSpPr>
        <a:xfrm>
          <a:off x="0" y="0"/>
          <a:ext cx="0" cy="0"/>
          <a:chOff x="0" y="0"/>
          <a:chExt cx="0" cy="0"/>
        </a:xfrm>
      </p:grpSpPr>
      <p:sp>
        <p:nvSpPr>
          <p:cNvPr id="287" name="Google Shape;287;p22"/>
          <p:cNvSpPr/>
          <p:nvPr/>
        </p:nvSpPr>
        <p:spPr>
          <a:xfrm>
            <a:off x="1336225" y="330488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288" name="Google Shape;288;p22"/>
          <p:cNvSpPr/>
          <p:nvPr/>
        </p:nvSpPr>
        <p:spPr>
          <a:xfrm>
            <a:off x="1336225" y="260353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289" name="Google Shape;289;p22"/>
          <p:cNvSpPr/>
          <p:nvPr/>
        </p:nvSpPr>
        <p:spPr>
          <a:xfrm>
            <a:off x="1336225" y="190218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290" name="Google Shape;290;p22"/>
          <p:cNvSpPr txBox="1"/>
          <p:nvPr>
            <p:ph idx="4" type="ctrTitle"/>
          </p:nvPr>
        </p:nvSpPr>
        <p:spPr>
          <a:xfrm>
            <a:off x="998325" y="644550"/>
            <a:ext cx="7833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WHY ARE WE DIFFERENT</a:t>
            </a:r>
            <a:endParaRPr>
              <a:solidFill>
                <a:srgbClr val="FFFFFF"/>
              </a:solidFill>
            </a:endParaRPr>
          </a:p>
        </p:txBody>
      </p:sp>
      <p:sp>
        <p:nvSpPr>
          <p:cNvPr id="291" name="Google Shape;291;p22"/>
          <p:cNvSpPr txBox="1"/>
          <p:nvPr>
            <p:ph type="ctrTitle"/>
          </p:nvPr>
        </p:nvSpPr>
        <p:spPr>
          <a:xfrm>
            <a:off x="1447074" y="2087000"/>
            <a:ext cx="22977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dk1"/>
                </a:solidFill>
              </a:rPr>
              <a:t>INTERACTIVE WORKSHOPS </a:t>
            </a:r>
            <a:endParaRPr>
              <a:solidFill>
                <a:schemeClr val="dk1"/>
              </a:solidFill>
            </a:endParaRPr>
          </a:p>
        </p:txBody>
      </p:sp>
      <p:sp>
        <p:nvSpPr>
          <p:cNvPr id="292" name="Google Shape;292;p22"/>
          <p:cNvSpPr txBox="1"/>
          <p:nvPr>
            <p:ph idx="2" type="ctrTitle"/>
          </p:nvPr>
        </p:nvSpPr>
        <p:spPr>
          <a:xfrm>
            <a:off x="1447081" y="3490611"/>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dk1"/>
                </a:solidFill>
              </a:rPr>
              <a:t>WEBSITE DEVELOPMENT</a:t>
            </a:r>
            <a:endParaRPr>
              <a:solidFill>
                <a:schemeClr val="dk1"/>
              </a:solidFill>
            </a:endParaRPr>
          </a:p>
        </p:txBody>
      </p:sp>
      <p:cxnSp>
        <p:nvCxnSpPr>
          <p:cNvPr id="293" name="Google Shape;293;p22"/>
          <p:cNvCxnSpPr/>
          <p:nvPr/>
        </p:nvCxnSpPr>
        <p:spPr>
          <a:xfrm>
            <a:off x="0" y="1197575"/>
            <a:ext cx="3340500" cy="0"/>
          </a:xfrm>
          <a:prstGeom prst="straightConnector1">
            <a:avLst/>
          </a:prstGeom>
          <a:noFill/>
          <a:ln cap="flat" cmpd="sng" w="9525">
            <a:solidFill>
              <a:schemeClr val="accent1"/>
            </a:solidFill>
            <a:prstDash val="solid"/>
            <a:round/>
            <a:headEnd len="med" w="med" type="none"/>
            <a:tailEnd len="med" w="med" type="none"/>
          </a:ln>
        </p:spPr>
      </p:cxnSp>
      <p:sp>
        <p:nvSpPr>
          <p:cNvPr id="294" name="Google Shape;294;p22"/>
          <p:cNvSpPr/>
          <p:nvPr/>
        </p:nvSpPr>
        <p:spPr>
          <a:xfrm>
            <a:off x="819925" y="1880738"/>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295" name="Google Shape;295;p22"/>
          <p:cNvSpPr/>
          <p:nvPr/>
        </p:nvSpPr>
        <p:spPr>
          <a:xfrm>
            <a:off x="819925" y="2582088"/>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296" name="Google Shape;296;p22"/>
          <p:cNvSpPr/>
          <p:nvPr/>
        </p:nvSpPr>
        <p:spPr>
          <a:xfrm>
            <a:off x="933213" y="1994550"/>
            <a:ext cx="197329" cy="196282"/>
          </a:xfrm>
          <a:custGeom>
            <a:rect b="b" l="l" r="r" t="t"/>
            <a:pathLst>
              <a:path extrusionOk="0" h="85619" w="86076">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97" name="Google Shape;297;p22"/>
          <p:cNvSpPr/>
          <p:nvPr/>
        </p:nvSpPr>
        <p:spPr>
          <a:xfrm>
            <a:off x="819925" y="3283438"/>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grpSp>
        <p:nvGrpSpPr>
          <p:cNvPr id="298" name="Google Shape;298;p22"/>
          <p:cNvGrpSpPr/>
          <p:nvPr/>
        </p:nvGrpSpPr>
        <p:grpSpPr>
          <a:xfrm flipH="1" rot="10800000">
            <a:off x="880550" y="2712182"/>
            <a:ext cx="302125" cy="163726"/>
            <a:chOff x="1319675" y="779200"/>
            <a:chExt cx="2343875" cy="1270175"/>
          </a:xfrm>
        </p:grpSpPr>
        <p:sp>
          <p:nvSpPr>
            <p:cNvPr id="299" name="Google Shape;299;p22"/>
            <p:cNvSpPr/>
            <p:nvPr/>
          </p:nvSpPr>
          <p:spPr>
            <a:xfrm>
              <a:off x="1319675" y="915950"/>
              <a:ext cx="717150" cy="996650"/>
            </a:xfrm>
            <a:custGeom>
              <a:rect b="b" l="l" r="r" t="t"/>
              <a:pathLst>
                <a:path extrusionOk="0" h="39866" w="28686">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00" name="Google Shape;300;p22"/>
            <p:cNvSpPr/>
            <p:nvPr/>
          </p:nvSpPr>
          <p:spPr>
            <a:xfrm>
              <a:off x="2159125" y="779200"/>
              <a:ext cx="626150" cy="1270175"/>
            </a:xfrm>
            <a:custGeom>
              <a:rect b="b" l="l" r="r" t="t"/>
              <a:pathLst>
                <a:path extrusionOk="0" h="50807" w="25046">
                  <a:moveTo>
                    <a:pt x="19038" y="0"/>
                  </a:moveTo>
                  <a:lnTo>
                    <a:pt x="1" y="50806"/>
                  </a:lnTo>
                  <a:lnTo>
                    <a:pt x="5969" y="50806"/>
                  </a:lnTo>
                  <a:lnTo>
                    <a:pt x="250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01" name="Google Shape;301;p22"/>
            <p:cNvSpPr/>
            <p:nvPr/>
          </p:nvSpPr>
          <p:spPr>
            <a:xfrm>
              <a:off x="2945900" y="915950"/>
              <a:ext cx="717650" cy="996650"/>
            </a:xfrm>
            <a:custGeom>
              <a:rect b="b" l="l" r="r" t="t"/>
              <a:pathLst>
                <a:path extrusionOk="0" h="39866" w="28706">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302" name="Google Shape;302;p22"/>
          <p:cNvGrpSpPr/>
          <p:nvPr/>
        </p:nvGrpSpPr>
        <p:grpSpPr>
          <a:xfrm>
            <a:off x="898731" y="3413525"/>
            <a:ext cx="265768" cy="163730"/>
            <a:chOff x="1319675" y="2389025"/>
            <a:chExt cx="2224000" cy="1370125"/>
          </a:xfrm>
        </p:grpSpPr>
        <p:sp>
          <p:nvSpPr>
            <p:cNvPr id="303" name="Google Shape;303;p22"/>
            <p:cNvSpPr/>
            <p:nvPr/>
          </p:nvSpPr>
          <p:spPr>
            <a:xfrm>
              <a:off x="1319675" y="2389025"/>
              <a:ext cx="1396475" cy="1369625"/>
            </a:xfrm>
            <a:custGeom>
              <a:rect b="b" l="l" r="r" t="t"/>
              <a:pathLst>
                <a:path extrusionOk="0" h="54785" w="55859">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04" name="Google Shape;304;p22"/>
            <p:cNvSpPr/>
            <p:nvPr/>
          </p:nvSpPr>
          <p:spPr>
            <a:xfrm>
              <a:off x="2902125" y="2587450"/>
              <a:ext cx="641550" cy="1171700"/>
            </a:xfrm>
            <a:custGeom>
              <a:rect b="b" l="l" r="r" t="t"/>
              <a:pathLst>
                <a:path extrusionOk="0" h="46868" w="25662">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305" name="Google Shape;305;p22"/>
          <p:cNvSpPr/>
          <p:nvPr/>
        </p:nvSpPr>
        <p:spPr>
          <a:xfrm>
            <a:off x="4876837" y="2409598"/>
            <a:ext cx="2681532" cy="1732190"/>
          </a:xfrm>
          <a:custGeom>
            <a:rect b="b" l="l" r="r" t="t"/>
            <a:pathLst>
              <a:path extrusionOk="0" h="114110" w="176649">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
          <p:cNvSpPr/>
          <p:nvPr/>
        </p:nvSpPr>
        <p:spPr>
          <a:xfrm>
            <a:off x="5005199" y="2541755"/>
            <a:ext cx="2424808" cy="1467860"/>
          </a:xfrm>
          <a:custGeom>
            <a:rect b="b" l="l" r="r" t="t"/>
            <a:pathLst>
              <a:path extrusionOk="0" h="96697" w="159737">
                <a:moveTo>
                  <a:pt x="0" y="1"/>
                </a:moveTo>
                <a:lnTo>
                  <a:pt x="0" y="96697"/>
                </a:lnTo>
                <a:lnTo>
                  <a:pt x="159737" y="96697"/>
                </a:lnTo>
                <a:lnTo>
                  <a:pt x="159737" y="1"/>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91A51"/>
              </a:solidFill>
            </a:endParaRPr>
          </a:p>
        </p:txBody>
      </p:sp>
      <p:sp>
        <p:nvSpPr>
          <p:cNvPr id="307" name="Google Shape;307;p22"/>
          <p:cNvSpPr/>
          <p:nvPr/>
        </p:nvSpPr>
        <p:spPr>
          <a:xfrm>
            <a:off x="4636011" y="4136703"/>
            <a:ext cx="3163178" cy="83900"/>
          </a:xfrm>
          <a:custGeom>
            <a:rect b="b" l="l" r="r" t="t"/>
            <a:pathLst>
              <a:path extrusionOk="0" h="5527" w="208378">
                <a:moveTo>
                  <a:pt x="0" y="1"/>
                </a:moveTo>
                <a:lnTo>
                  <a:pt x="0" y="5526"/>
                </a:lnTo>
                <a:lnTo>
                  <a:pt x="208377" y="5526"/>
                </a:lnTo>
                <a:lnTo>
                  <a:pt x="2083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08" name="Google Shape;308;p22"/>
          <p:cNvSpPr/>
          <p:nvPr/>
        </p:nvSpPr>
        <p:spPr>
          <a:xfrm>
            <a:off x="5005199" y="2541755"/>
            <a:ext cx="2424808" cy="141083"/>
          </a:xfrm>
          <a:custGeom>
            <a:rect b="b" l="l" r="r" t="t"/>
            <a:pathLst>
              <a:path extrusionOk="0" h="9294" w="159737">
                <a:moveTo>
                  <a:pt x="0" y="1"/>
                </a:moveTo>
                <a:lnTo>
                  <a:pt x="0" y="9294"/>
                </a:lnTo>
                <a:lnTo>
                  <a:pt x="159737" y="9294"/>
                </a:lnTo>
                <a:lnTo>
                  <a:pt x="159737" y="1"/>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
          <p:cNvSpPr/>
          <p:nvPr/>
        </p:nvSpPr>
        <p:spPr>
          <a:xfrm>
            <a:off x="5143716" y="2742556"/>
            <a:ext cx="1029417" cy="521069"/>
          </a:xfrm>
          <a:custGeom>
            <a:rect b="b" l="l" r="r" t="t"/>
            <a:pathLst>
              <a:path extrusionOk="0" h="34326" w="67814">
                <a:moveTo>
                  <a:pt x="1" y="1"/>
                </a:moveTo>
                <a:lnTo>
                  <a:pt x="1" y="34326"/>
                </a:lnTo>
                <a:lnTo>
                  <a:pt x="67813" y="34326"/>
                </a:lnTo>
                <a:lnTo>
                  <a:pt x="678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5221240" y="2834061"/>
            <a:ext cx="297407" cy="297391"/>
          </a:xfrm>
          <a:custGeom>
            <a:rect b="b" l="l" r="r" t="t"/>
            <a:pathLst>
              <a:path extrusionOk="0" h="19591" w="19592">
                <a:moveTo>
                  <a:pt x="1" y="0"/>
                </a:moveTo>
                <a:lnTo>
                  <a:pt x="1" y="19591"/>
                </a:lnTo>
                <a:lnTo>
                  <a:pt x="19591" y="19591"/>
                </a:lnTo>
                <a:lnTo>
                  <a:pt x="195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a:off x="5500826" y="3535575"/>
            <a:ext cx="908690" cy="329163"/>
          </a:xfrm>
          <a:custGeom>
            <a:rect b="b" l="l" r="r" t="t"/>
            <a:pathLst>
              <a:path extrusionOk="0" h="21684" w="59861">
                <a:moveTo>
                  <a:pt x="1" y="1"/>
                </a:moveTo>
                <a:lnTo>
                  <a:pt x="1" y="21684"/>
                </a:lnTo>
                <a:lnTo>
                  <a:pt x="59860" y="21684"/>
                </a:lnTo>
                <a:lnTo>
                  <a:pt x="598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5560559" y="3610549"/>
            <a:ext cx="679927" cy="53403"/>
          </a:xfrm>
          <a:custGeom>
            <a:rect b="b" l="l" r="r" t="t"/>
            <a:pathLst>
              <a:path extrusionOk="0" h="3518" w="44791">
                <a:moveTo>
                  <a:pt x="1" y="1"/>
                </a:moveTo>
                <a:lnTo>
                  <a:pt x="1" y="3517"/>
                </a:lnTo>
                <a:lnTo>
                  <a:pt x="44791" y="3517"/>
                </a:lnTo>
                <a:lnTo>
                  <a:pt x="44791" y="1"/>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E2A47"/>
              </a:solidFill>
            </a:endParaRPr>
          </a:p>
        </p:txBody>
      </p:sp>
      <p:sp>
        <p:nvSpPr>
          <p:cNvPr id="313" name="Google Shape;313;p22"/>
          <p:cNvSpPr/>
          <p:nvPr/>
        </p:nvSpPr>
        <p:spPr>
          <a:xfrm>
            <a:off x="5560559" y="3710949"/>
            <a:ext cx="526154" cy="52128"/>
          </a:xfrm>
          <a:custGeom>
            <a:rect b="b" l="l" r="r" t="t"/>
            <a:pathLst>
              <a:path extrusionOk="0" h="3434" w="34661">
                <a:moveTo>
                  <a:pt x="1" y="1"/>
                </a:moveTo>
                <a:lnTo>
                  <a:pt x="1" y="3433"/>
                </a:lnTo>
                <a:lnTo>
                  <a:pt x="34661" y="3433"/>
                </a:lnTo>
                <a:lnTo>
                  <a:pt x="34661" y="1"/>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E2A47"/>
              </a:solidFill>
            </a:endParaRPr>
          </a:p>
        </p:txBody>
      </p:sp>
      <p:sp>
        <p:nvSpPr>
          <p:cNvPr id="314" name="Google Shape;314;p22"/>
          <p:cNvSpPr/>
          <p:nvPr/>
        </p:nvSpPr>
        <p:spPr>
          <a:xfrm>
            <a:off x="5180573" y="3535575"/>
            <a:ext cx="322818" cy="329163"/>
          </a:xfrm>
          <a:custGeom>
            <a:rect b="b" l="l" r="r" t="t"/>
            <a:pathLst>
              <a:path extrusionOk="0" h="21684" w="21266">
                <a:moveTo>
                  <a:pt x="1" y="1"/>
                </a:moveTo>
                <a:lnTo>
                  <a:pt x="1" y="21684"/>
                </a:lnTo>
                <a:lnTo>
                  <a:pt x="21265" y="21684"/>
                </a:lnTo>
                <a:lnTo>
                  <a:pt x="212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5242842" y="3644719"/>
            <a:ext cx="218729" cy="109463"/>
          </a:xfrm>
          <a:custGeom>
            <a:rect b="b" l="l" r="r" t="t"/>
            <a:pathLst>
              <a:path extrusionOk="0" h="7211" w="14409">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a:off x="5683836" y="3292847"/>
            <a:ext cx="704079" cy="155049"/>
          </a:xfrm>
          <a:custGeom>
            <a:rect b="b" l="l" r="r" t="t"/>
            <a:pathLst>
              <a:path extrusionOk="0" h="10214" w="46382">
                <a:moveTo>
                  <a:pt x="1" y="0"/>
                </a:moveTo>
                <a:lnTo>
                  <a:pt x="1" y="10214"/>
                </a:lnTo>
                <a:lnTo>
                  <a:pt x="46381" y="10214"/>
                </a:lnTo>
                <a:lnTo>
                  <a:pt x="463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a:off x="5683836" y="3100941"/>
            <a:ext cx="704079" cy="155064"/>
          </a:xfrm>
          <a:custGeom>
            <a:rect b="b" l="l" r="r" t="t"/>
            <a:pathLst>
              <a:path extrusionOk="0" h="10215" w="46382">
                <a:moveTo>
                  <a:pt x="1" y="0"/>
                </a:moveTo>
                <a:lnTo>
                  <a:pt x="1" y="10214"/>
                </a:lnTo>
                <a:lnTo>
                  <a:pt x="46381" y="10214"/>
                </a:lnTo>
                <a:lnTo>
                  <a:pt x="463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6387899" y="3102216"/>
            <a:ext cx="155049" cy="155049"/>
          </a:xfrm>
          <a:custGeom>
            <a:rect b="b" l="l" r="r" t="t"/>
            <a:pathLst>
              <a:path extrusionOk="0" h="10214" w="10214">
                <a:moveTo>
                  <a:pt x="0" y="0"/>
                </a:moveTo>
                <a:lnTo>
                  <a:pt x="0" y="10214"/>
                </a:lnTo>
                <a:lnTo>
                  <a:pt x="10214" y="10214"/>
                </a:lnTo>
                <a:lnTo>
                  <a:pt x="10214" y="0"/>
                </a:lnTo>
                <a:close/>
              </a:path>
            </a:pathLst>
          </a:custGeom>
          <a:solidFill>
            <a:schemeClr val="accent1"/>
          </a:solidFill>
          <a:ln cap="flat" cmpd="sng" w="952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6579790" y="3182275"/>
            <a:ext cx="744746" cy="714234"/>
          </a:xfrm>
          <a:custGeom>
            <a:rect b="b" l="l" r="r" t="t"/>
            <a:pathLst>
              <a:path extrusionOk="0" h="47051" w="49061">
                <a:moveTo>
                  <a:pt x="1" y="1"/>
                </a:moveTo>
                <a:lnTo>
                  <a:pt x="1" y="47051"/>
                </a:lnTo>
                <a:lnTo>
                  <a:pt x="49060" y="47051"/>
                </a:lnTo>
                <a:lnTo>
                  <a:pt x="490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6668745" y="3215322"/>
            <a:ext cx="728230" cy="623427"/>
          </a:xfrm>
          <a:custGeom>
            <a:rect b="b" l="l" r="r" t="t"/>
            <a:pathLst>
              <a:path extrusionOk="0" h="41069" w="47973">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E2A47"/>
              </a:solidFill>
            </a:endParaRPr>
          </a:p>
        </p:txBody>
      </p:sp>
      <p:sp>
        <p:nvSpPr>
          <p:cNvPr id="321" name="Google Shape;321;p22"/>
          <p:cNvSpPr/>
          <p:nvPr/>
        </p:nvSpPr>
        <p:spPr>
          <a:xfrm>
            <a:off x="6905128" y="3364010"/>
            <a:ext cx="186835" cy="328040"/>
          </a:xfrm>
          <a:custGeom>
            <a:rect b="b" l="l" r="r" t="t"/>
            <a:pathLst>
              <a:path extrusionOk="0" h="21610" w="12308">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E2A47"/>
              </a:solidFill>
            </a:endParaRPr>
          </a:p>
        </p:txBody>
      </p:sp>
      <p:sp>
        <p:nvSpPr>
          <p:cNvPr id="322" name="Google Shape;322;p22"/>
          <p:cNvSpPr/>
          <p:nvPr/>
        </p:nvSpPr>
        <p:spPr>
          <a:xfrm>
            <a:off x="6858115" y="1367491"/>
            <a:ext cx="1476741" cy="1959677"/>
          </a:xfrm>
          <a:custGeom>
            <a:rect b="b" l="l" r="r" t="t"/>
            <a:pathLst>
              <a:path extrusionOk="0" h="129096" w="97282">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a:off x="6976307" y="1511094"/>
            <a:ext cx="1241633" cy="1500907"/>
          </a:xfrm>
          <a:custGeom>
            <a:rect b="b" l="l" r="r" t="t"/>
            <a:pathLst>
              <a:path extrusionOk="0" h="98874" w="81794">
                <a:moveTo>
                  <a:pt x="0" y="0"/>
                </a:moveTo>
                <a:lnTo>
                  <a:pt x="0" y="98873"/>
                </a:lnTo>
                <a:lnTo>
                  <a:pt x="81794" y="98873"/>
                </a:lnTo>
                <a:lnTo>
                  <a:pt x="81794" y="0"/>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p:nvPr/>
        </p:nvSpPr>
        <p:spPr>
          <a:xfrm>
            <a:off x="7513876" y="3086960"/>
            <a:ext cx="185560" cy="159086"/>
          </a:xfrm>
          <a:custGeom>
            <a:rect b="b" l="l" r="r" t="t"/>
            <a:pathLst>
              <a:path extrusionOk="0" h="10480" w="12224">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
          <p:cNvSpPr/>
          <p:nvPr/>
        </p:nvSpPr>
        <p:spPr>
          <a:xfrm>
            <a:off x="7577419" y="1730946"/>
            <a:ext cx="584612" cy="583352"/>
          </a:xfrm>
          <a:custGeom>
            <a:rect b="b" l="l" r="r" t="t"/>
            <a:pathLst>
              <a:path extrusionOk="0" h="38429" w="38512">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a:off x="7107204" y="1832622"/>
            <a:ext cx="432099" cy="430839"/>
          </a:xfrm>
          <a:custGeom>
            <a:rect b="b" l="l" r="r" t="t"/>
            <a:pathLst>
              <a:path extrusionOk="0" h="28382" w="28465">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a:off x="7225395" y="2240569"/>
            <a:ext cx="636710" cy="635450"/>
          </a:xfrm>
          <a:custGeom>
            <a:rect b="b" l="l" r="r" t="t"/>
            <a:pathLst>
              <a:path extrusionOk="0" h="41861" w="41944">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txBox="1"/>
          <p:nvPr>
            <p:ph type="ctrTitle"/>
          </p:nvPr>
        </p:nvSpPr>
        <p:spPr>
          <a:xfrm>
            <a:off x="1447074" y="2788788"/>
            <a:ext cx="22977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dk1"/>
                </a:solidFill>
              </a:rPr>
              <a:t>INTEGRATED ARABIC CODING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OUR TIMELINE</a:t>
            </a:r>
            <a:endParaRPr/>
          </a:p>
        </p:txBody>
      </p:sp>
      <p:sp>
        <p:nvSpPr>
          <p:cNvPr id="334" name="Google Shape;334;p23"/>
          <p:cNvSpPr/>
          <p:nvPr/>
        </p:nvSpPr>
        <p:spPr>
          <a:xfrm>
            <a:off x="2293016" y="2645636"/>
            <a:ext cx="4557964" cy="779241"/>
          </a:xfrm>
          <a:custGeom>
            <a:rect b="b" l="l" r="r" t="t"/>
            <a:pathLst>
              <a:path extrusionOk="0" h="48817" w="285542">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3"/>
          <p:cNvSpPr/>
          <p:nvPr/>
        </p:nvSpPr>
        <p:spPr>
          <a:xfrm>
            <a:off x="2707594" y="2718904"/>
            <a:ext cx="632722" cy="632706"/>
          </a:xfrm>
          <a:custGeom>
            <a:rect b="b" l="l" r="r" t="t"/>
            <a:pathLst>
              <a:path extrusionOk="0" h="39637" w="39638">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3"/>
          <p:cNvSpPr/>
          <p:nvPr/>
        </p:nvSpPr>
        <p:spPr>
          <a:xfrm>
            <a:off x="2963999" y="2667282"/>
            <a:ext cx="119894" cy="57465"/>
          </a:xfrm>
          <a:custGeom>
            <a:rect b="b" l="l" r="r" t="t"/>
            <a:pathLst>
              <a:path extrusionOk="0" h="3600" w="7511">
                <a:moveTo>
                  <a:pt x="3756" y="1"/>
                </a:moveTo>
                <a:lnTo>
                  <a:pt x="1" y="3599"/>
                </a:lnTo>
                <a:lnTo>
                  <a:pt x="7511" y="3599"/>
                </a:lnTo>
                <a:lnTo>
                  <a:pt x="375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3"/>
          <p:cNvSpPr/>
          <p:nvPr/>
        </p:nvSpPr>
        <p:spPr>
          <a:xfrm>
            <a:off x="2959003" y="2002124"/>
            <a:ext cx="129887" cy="129871"/>
          </a:xfrm>
          <a:custGeom>
            <a:rect b="b" l="l" r="r" t="t"/>
            <a:pathLst>
              <a:path extrusionOk="0" h="8136" w="8137">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3"/>
          <p:cNvSpPr/>
          <p:nvPr/>
        </p:nvSpPr>
        <p:spPr>
          <a:xfrm>
            <a:off x="2987320" y="2030426"/>
            <a:ext cx="73268" cy="73268"/>
          </a:xfrm>
          <a:custGeom>
            <a:rect b="b" l="l" r="r" t="t"/>
            <a:pathLst>
              <a:path extrusionOk="0" h="4590" w="459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3"/>
          <p:cNvSpPr/>
          <p:nvPr/>
        </p:nvSpPr>
        <p:spPr>
          <a:xfrm>
            <a:off x="3023938" y="2122003"/>
            <a:ext cx="16" cy="617717"/>
          </a:xfrm>
          <a:custGeom>
            <a:rect b="b" l="l" r="r" t="t"/>
            <a:pathLst>
              <a:path extrusionOk="0" fill="none" h="38698" w="1">
                <a:moveTo>
                  <a:pt x="1" y="38698"/>
                </a:moveTo>
                <a:lnTo>
                  <a:pt x="1" y="0"/>
                </a:lnTo>
              </a:path>
            </a:pathLst>
          </a:custGeom>
          <a:solidFill>
            <a:schemeClr val="accent1"/>
          </a:solidFill>
          <a:ln cap="rnd" cmpd="sng" w="24775">
            <a:solidFill>
              <a:srgbClr val="48FFD5"/>
            </a:solidFill>
            <a:prstDash val="solid"/>
            <a:miter lim="521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3"/>
          <p:cNvSpPr/>
          <p:nvPr/>
        </p:nvSpPr>
        <p:spPr>
          <a:xfrm>
            <a:off x="2793344" y="2804639"/>
            <a:ext cx="460390" cy="460390"/>
          </a:xfrm>
          <a:custGeom>
            <a:rect b="b" l="l" r="r" t="t"/>
            <a:pathLst>
              <a:path extrusionOk="0" h="28842" w="28842">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3"/>
          <p:cNvSpPr/>
          <p:nvPr/>
        </p:nvSpPr>
        <p:spPr>
          <a:xfrm>
            <a:off x="2793344" y="2804639"/>
            <a:ext cx="460390" cy="460390"/>
          </a:xfrm>
          <a:custGeom>
            <a:rect b="b" l="l" r="r" t="t"/>
            <a:pathLst>
              <a:path extrusionOk="0" h="28842" w="28842">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23"/>
          <p:cNvGrpSpPr/>
          <p:nvPr/>
        </p:nvGrpSpPr>
        <p:grpSpPr>
          <a:xfrm>
            <a:off x="2905736" y="2888729"/>
            <a:ext cx="235606" cy="294716"/>
            <a:chOff x="2905736" y="2888729"/>
            <a:chExt cx="235606" cy="294716"/>
          </a:xfrm>
        </p:grpSpPr>
        <p:sp>
          <p:nvSpPr>
            <p:cNvPr id="343" name="Google Shape;343;p23"/>
            <p:cNvSpPr/>
            <p:nvPr/>
          </p:nvSpPr>
          <p:spPr>
            <a:xfrm>
              <a:off x="2956513" y="2888729"/>
              <a:ext cx="184830" cy="184830"/>
            </a:xfrm>
            <a:custGeom>
              <a:rect b="b" l="l" r="r" t="t"/>
              <a:pathLst>
                <a:path extrusionOk="0" h="11579" w="11579">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3"/>
            <p:cNvSpPr/>
            <p:nvPr/>
          </p:nvSpPr>
          <p:spPr>
            <a:xfrm>
              <a:off x="2978158" y="2928683"/>
              <a:ext cx="123231" cy="105400"/>
            </a:xfrm>
            <a:custGeom>
              <a:rect b="b" l="l" r="r" t="t"/>
              <a:pathLst>
                <a:path extrusionOk="0" h="6603" w="772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3"/>
            <p:cNvSpPr/>
            <p:nvPr/>
          </p:nvSpPr>
          <p:spPr>
            <a:xfrm>
              <a:off x="2905736" y="3051898"/>
              <a:ext cx="130717" cy="131547"/>
            </a:xfrm>
            <a:custGeom>
              <a:rect b="b" l="l" r="r" t="t"/>
              <a:pathLst>
                <a:path extrusionOk="0" h="8241" w="8189">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3"/>
            <p:cNvSpPr/>
            <p:nvPr/>
          </p:nvSpPr>
          <p:spPr>
            <a:xfrm>
              <a:off x="2923215" y="3081030"/>
              <a:ext cx="84936" cy="72550"/>
            </a:xfrm>
            <a:custGeom>
              <a:rect b="b" l="l" r="r" t="t"/>
              <a:pathLst>
                <a:path extrusionOk="0" h="4545" w="5321">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7" name="Google Shape;347;p23"/>
          <p:cNvSpPr/>
          <p:nvPr/>
        </p:nvSpPr>
        <p:spPr>
          <a:xfrm>
            <a:off x="5031941" y="2002124"/>
            <a:ext cx="130717" cy="129871"/>
          </a:xfrm>
          <a:custGeom>
            <a:rect b="b" l="l" r="r" t="t"/>
            <a:pathLst>
              <a:path extrusionOk="0" h="8136" w="8189">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3"/>
          <p:cNvSpPr/>
          <p:nvPr/>
        </p:nvSpPr>
        <p:spPr>
          <a:xfrm>
            <a:off x="4780532" y="2718904"/>
            <a:ext cx="633552" cy="632706"/>
          </a:xfrm>
          <a:custGeom>
            <a:rect b="b" l="l" r="r" t="t"/>
            <a:pathLst>
              <a:path extrusionOk="0" h="39637" w="3969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3"/>
          <p:cNvSpPr/>
          <p:nvPr/>
        </p:nvSpPr>
        <p:spPr>
          <a:xfrm>
            <a:off x="5036937" y="2667282"/>
            <a:ext cx="120724" cy="57465"/>
          </a:xfrm>
          <a:custGeom>
            <a:rect b="b" l="l" r="r" t="t"/>
            <a:pathLst>
              <a:path extrusionOk="0" h="3600" w="7563">
                <a:moveTo>
                  <a:pt x="3808" y="1"/>
                </a:moveTo>
                <a:lnTo>
                  <a:pt x="1" y="3599"/>
                </a:lnTo>
                <a:lnTo>
                  <a:pt x="7563" y="3599"/>
                </a:lnTo>
                <a:lnTo>
                  <a:pt x="3808"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3"/>
          <p:cNvSpPr/>
          <p:nvPr/>
        </p:nvSpPr>
        <p:spPr>
          <a:xfrm>
            <a:off x="5097707" y="2067044"/>
            <a:ext cx="16" cy="690171"/>
          </a:xfrm>
          <a:custGeom>
            <a:rect b="b" l="l" r="r" t="t"/>
            <a:pathLst>
              <a:path extrusionOk="0" fill="none" h="43237" w="1">
                <a:moveTo>
                  <a:pt x="1" y="43236"/>
                </a:moveTo>
                <a:lnTo>
                  <a:pt x="1" y="1"/>
                </a:lnTo>
              </a:path>
            </a:pathLst>
          </a:custGeom>
          <a:solidFill>
            <a:schemeClr val="accent1"/>
          </a:solidFill>
          <a:ln cap="rnd" cmpd="sng" w="24775">
            <a:solidFill>
              <a:srgbClr val="48FFD5"/>
            </a:solidFill>
            <a:prstDash val="solid"/>
            <a:miter lim="521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3"/>
          <p:cNvSpPr/>
          <p:nvPr/>
        </p:nvSpPr>
        <p:spPr>
          <a:xfrm>
            <a:off x="5061073" y="2030426"/>
            <a:ext cx="72454" cy="72438"/>
          </a:xfrm>
          <a:custGeom>
            <a:rect b="b" l="l" r="r" t="t"/>
            <a:pathLst>
              <a:path extrusionOk="0" h="4538" w="4539">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3"/>
          <p:cNvSpPr/>
          <p:nvPr/>
        </p:nvSpPr>
        <p:spPr>
          <a:xfrm>
            <a:off x="4867112" y="2804639"/>
            <a:ext cx="460390" cy="460390"/>
          </a:xfrm>
          <a:custGeom>
            <a:rect b="b" l="l" r="r" t="t"/>
            <a:pathLst>
              <a:path extrusionOk="0" h="28842" w="28842">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3"/>
          <p:cNvSpPr/>
          <p:nvPr/>
        </p:nvSpPr>
        <p:spPr>
          <a:xfrm>
            <a:off x="4867112" y="2804639"/>
            <a:ext cx="460390" cy="460390"/>
          </a:xfrm>
          <a:custGeom>
            <a:rect b="b" l="l" r="r" t="t"/>
            <a:pathLst>
              <a:path extrusionOk="0" h="28842" w="28842">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3"/>
          <p:cNvSpPr/>
          <p:nvPr/>
        </p:nvSpPr>
        <p:spPr>
          <a:xfrm>
            <a:off x="3995480" y="3937673"/>
            <a:ext cx="129887" cy="130717"/>
          </a:xfrm>
          <a:custGeom>
            <a:rect b="b" l="l" r="r" t="t"/>
            <a:pathLst>
              <a:path extrusionOk="0" h="8189" w="8137">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3"/>
          <p:cNvSpPr/>
          <p:nvPr/>
        </p:nvSpPr>
        <p:spPr>
          <a:xfrm>
            <a:off x="3744055" y="2718904"/>
            <a:ext cx="632722" cy="632706"/>
          </a:xfrm>
          <a:custGeom>
            <a:rect b="b" l="l" r="r" t="t"/>
            <a:pathLst>
              <a:path extrusionOk="0" h="39637" w="39638">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3"/>
          <p:cNvSpPr/>
          <p:nvPr/>
        </p:nvSpPr>
        <p:spPr>
          <a:xfrm>
            <a:off x="3998800" y="3344938"/>
            <a:ext cx="119910" cy="57465"/>
          </a:xfrm>
          <a:custGeom>
            <a:rect b="b" l="l" r="r" t="t"/>
            <a:pathLst>
              <a:path extrusionOk="0" h="3600" w="7512">
                <a:moveTo>
                  <a:pt x="1" y="0"/>
                </a:moveTo>
                <a:lnTo>
                  <a:pt x="3756" y="3599"/>
                </a:lnTo>
                <a:lnTo>
                  <a:pt x="7511"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3"/>
          <p:cNvSpPr/>
          <p:nvPr/>
        </p:nvSpPr>
        <p:spPr>
          <a:xfrm>
            <a:off x="4060415" y="3250025"/>
            <a:ext cx="16" cy="752600"/>
          </a:xfrm>
          <a:custGeom>
            <a:rect b="b" l="l" r="r" t="t"/>
            <a:pathLst>
              <a:path extrusionOk="0" fill="none" h="47148" w="1">
                <a:moveTo>
                  <a:pt x="0" y="47148"/>
                </a:moveTo>
                <a:lnTo>
                  <a:pt x="0" y="1"/>
                </a:lnTo>
              </a:path>
            </a:pathLst>
          </a:custGeom>
          <a:solidFill>
            <a:schemeClr val="accent1"/>
          </a:solidFill>
          <a:ln cap="flat" cmpd="sng" w="24775">
            <a:solidFill>
              <a:srgbClr val="48FFD5"/>
            </a:solidFill>
            <a:prstDash val="solid"/>
            <a:miter lim="521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3"/>
          <p:cNvSpPr/>
          <p:nvPr/>
        </p:nvSpPr>
        <p:spPr>
          <a:xfrm>
            <a:off x="4024612" y="3966821"/>
            <a:ext cx="72454" cy="72438"/>
          </a:xfrm>
          <a:custGeom>
            <a:rect b="b" l="l" r="r" t="t"/>
            <a:pathLst>
              <a:path extrusionOk="0" h="4538" w="4539">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3"/>
          <p:cNvSpPr/>
          <p:nvPr/>
        </p:nvSpPr>
        <p:spPr>
          <a:xfrm>
            <a:off x="3830635" y="2804639"/>
            <a:ext cx="460390" cy="460390"/>
          </a:xfrm>
          <a:custGeom>
            <a:rect b="b" l="l" r="r" t="t"/>
            <a:pathLst>
              <a:path extrusionOk="0" h="28842" w="28842">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3"/>
          <p:cNvSpPr/>
          <p:nvPr/>
        </p:nvSpPr>
        <p:spPr>
          <a:xfrm>
            <a:off x="3830635" y="2804639"/>
            <a:ext cx="460390" cy="460390"/>
          </a:xfrm>
          <a:custGeom>
            <a:rect b="b" l="l" r="r" t="t"/>
            <a:pathLst>
              <a:path extrusionOk="0" h="28842" w="28842">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3"/>
          <p:cNvSpPr/>
          <p:nvPr/>
        </p:nvSpPr>
        <p:spPr>
          <a:xfrm>
            <a:off x="6068402" y="3937673"/>
            <a:ext cx="130733" cy="130717"/>
          </a:xfrm>
          <a:custGeom>
            <a:rect b="b" l="l" r="r" t="t"/>
            <a:pathLst>
              <a:path extrusionOk="0" h="8189" w="819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3"/>
          <p:cNvSpPr/>
          <p:nvPr/>
        </p:nvSpPr>
        <p:spPr>
          <a:xfrm>
            <a:off x="5816993" y="2718904"/>
            <a:ext cx="633552" cy="632706"/>
          </a:xfrm>
          <a:custGeom>
            <a:rect b="b" l="l" r="r" t="t"/>
            <a:pathLst>
              <a:path extrusionOk="0" h="39637" w="3969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3"/>
          <p:cNvSpPr/>
          <p:nvPr/>
        </p:nvSpPr>
        <p:spPr>
          <a:xfrm>
            <a:off x="6072568" y="3344938"/>
            <a:ext cx="119894" cy="57465"/>
          </a:xfrm>
          <a:custGeom>
            <a:rect b="b" l="l" r="r" t="t"/>
            <a:pathLst>
              <a:path extrusionOk="0" h="3600" w="7511">
                <a:moveTo>
                  <a:pt x="1" y="0"/>
                </a:moveTo>
                <a:lnTo>
                  <a:pt x="3756" y="3599"/>
                </a:lnTo>
                <a:lnTo>
                  <a:pt x="7511"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3"/>
          <p:cNvSpPr/>
          <p:nvPr/>
        </p:nvSpPr>
        <p:spPr>
          <a:xfrm>
            <a:off x="6134184" y="3161784"/>
            <a:ext cx="16" cy="840841"/>
          </a:xfrm>
          <a:custGeom>
            <a:rect b="b" l="l" r="r" t="t"/>
            <a:pathLst>
              <a:path extrusionOk="0" fill="none" h="52676" w="1">
                <a:moveTo>
                  <a:pt x="0" y="52676"/>
                </a:moveTo>
                <a:lnTo>
                  <a:pt x="0" y="1"/>
                </a:lnTo>
              </a:path>
            </a:pathLst>
          </a:custGeom>
          <a:solidFill>
            <a:schemeClr val="accent1"/>
          </a:solidFill>
          <a:ln cap="rnd" cmpd="sng" w="24775">
            <a:solidFill>
              <a:srgbClr val="48FFD5"/>
            </a:solidFill>
            <a:prstDash val="solid"/>
            <a:miter lim="521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3"/>
          <p:cNvSpPr/>
          <p:nvPr/>
        </p:nvSpPr>
        <p:spPr>
          <a:xfrm>
            <a:off x="6097550" y="3965975"/>
            <a:ext cx="72438" cy="72454"/>
          </a:xfrm>
          <a:custGeom>
            <a:rect b="b" l="l" r="r" t="t"/>
            <a:pathLst>
              <a:path extrusionOk="0" h="4539" w="4538">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3"/>
          <p:cNvSpPr/>
          <p:nvPr/>
        </p:nvSpPr>
        <p:spPr>
          <a:xfrm>
            <a:off x="5903573" y="2804639"/>
            <a:ext cx="460390" cy="460390"/>
          </a:xfrm>
          <a:custGeom>
            <a:rect b="b" l="l" r="r" t="t"/>
            <a:pathLst>
              <a:path extrusionOk="0" h="28842" w="28842">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3"/>
          <p:cNvSpPr/>
          <p:nvPr/>
        </p:nvSpPr>
        <p:spPr>
          <a:xfrm>
            <a:off x="5903573" y="2804639"/>
            <a:ext cx="460390" cy="460390"/>
          </a:xfrm>
          <a:custGeom>
            <a:rect b="b" l="l" r="r" t="t"/>
            <a:pathLst>
              <a:path extrusionOk="0" h="28842" w="28842">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3"/>
          <p:cNvSpPr txBox="1"/>
          <p:nvPr>
            <p:ph idx="4294967295" type="subTitle"/>
          </p:nvPr>
        </p:nvSpPr>
        <p:spPr>
          <a:xfrm>
            <a:off x="3381225" y="4194600"/>
            <a:ext cx="1369800" cy="408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1000"/>
              <a:t>Workshop 1 and 2</a:t>
            </a:r>
            <a:endParaRPr sz="1000">
              <a:solidFill>
                <a:srgbClr val="FFFFFF"/>
              </a:solidFill>
            </a:endParaRPr>
          </a:p>
        </p:txBody>
      </p:sp>
      <p:sp>
        <p:nvSpPr>
          <p:cNvPr id="369" name="Google Shape;369;p23"/>
          <p:cNvSpPr txBox="1"/>
          <p:nvPr>
            <p:ph idx="4294967295" type="ctrTitle"/>
          </p:nvPr>
        </p:nvSpPr>
        <p:spPr>
          <a:xfrm>
            <a:off x="2684100" y="1551150"/>
            <a:ext cx="697200" cy="19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000"/>
              <a:t>Dec 5</a:t>
            </a:r>
            <a:endParaRPr sz="1000">
              <a:solidFill>
                <a:srgbClr val="FFFFFF"/>
              </a:solidFill>
            </a:endParaRPr>
          </a:p>
        </p:txBody>
      </p:sp>
      <p:sp>
        <p:nvSpPr>
          <p:cNvPr id="370" name="Google Shape;370;p23"/>
          <p:cNvSpPr txBox="1"/>
          <p:nvPr>
            <p:ph idx="4294967295" type="ctrTitle"/>
          </p:nvPr>
        </p:nvSpPr>
        <p:spPr>
          <a:xfrm>
            <a:off x="3612525" y="4046700"/>
            <a:ext cx="802200" cy="19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1000">
                <a:solidFill>
                  <a:schemeClr val="lt1"/>
                </a:solidFill>
              </a:rPr>
              <a:t>DEC 6 &amp; 7</a:t>
            </a:r>
            <a:endParaRPr sz="1000">
              <a:solidFill>
                <a:schemeClr val="lt1"/>
              </a:solidFill>
            </a:endParaRPr>
          </a:p>
          <a:p>
            <a:pPr indent="0" lvl="0" marL="0" rtl="0" algn="ctr">
              <a:spcBef>
                <a:spcPts val="0"/>
              </a:spcBef>
              <a:spcAft>
                <a:spcPts val="0"/>
              </a:spcAft>
              <a:buNone/>
            </a:pPr>
            <a:r>
              <a:t/>
            </a:r>
            <a:endParaRPr sz="1000"/>
          </a:p>
        </p:txBody>
      </p:sp>
      <p:sp>
        <p:nvSpPr>
          <p:cNvPr id="371" name="Google Shape;371;p23"/>
          <p:cNvSpPr txBox="1"/>
          <p:nvPr>
            <p:ph idx="4294967295" type="ctrTitle"/>
          </p:nvPr>
        </p:nvSpPr>
        <p:spPr>
          <a:xfrm>
            <a:off x="4748263" y="1191700"/>
            <a:ext cx="697200" cy="19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000"/>
              <a:t>DEC 8</a:t>
            </a:r>
            <a:endParaRPr sz="1000">
              <a:solidFill>
                <a:srgbClr val="FFFFFF"/>
              </a:solidFill>
            </a:endParaRPr>
          </a:p>
        </p:txBody>
      </p:sp>
      <p:sp>
        <p:nvSpPr>
          <p:cNvPr id="372" name="Google Shape;372;p23"/>
          <p:cNvSpPr txBox="1"/>
          <p:nvPr>
            <p:ph idx="4294967295" type="ctrTitle"/>
          </p:nvPr>
        </p:nvSpPr>
        <p:spPr>
          <a:xfrm>
            <a:off x="5784450" y="4046700"/>
            <a:ext cx="697200" cy="19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000"/>
              <a:t>DEC 13</a:t>
            </a:r>
            <a:endParaRPr sz="1000">
              <a:solidFill>
                <a:srgbClr val="FFFFFF"/>
              </a:solidFill>
            </a:endParaRPr>
          </a:p>
        </p:txBody>
      </p:sp>
      <p:sp>
        <p:nvSpPr>
          <p:cNvPr id="373" name="Google Shape;373;p23"/>
          <p:cNvSpPr txBox="1"/>
          <p:nvPr>
            <p:ph idx="4294967295" type="subTitle"/>
          </p:nvPr>
        </p:nvSpPr>
        <p:spPr>
          <a:xfrm>
            <a:off x="3713500" y="1416088"/>
            <a:ext cx="2768400" cy="4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1000">
                <a:solidFill>
                  <a:schemeClr val="lt1"/>
                </a:solidFill>
              </a:rPr>
              <a:t>Opening Ceremony with Guest Speaker along with Coding Challenge. Website Development questions will also be released.</a:t>
            </a:r>
            <a:endParaRPr sz="1000">
              <a:solidFill>
                <a:schemeClr val="lt1"/>
              </a:solidFill>
            </a:endParaRPr>
          </a:p>
          <a:p>
            <a:pPr indent="0" lvl="0" marL="0" rtl="0" algn="ctr">
              <a:spcBef>
                <a:spcPts val="1600"/>
              </a:spcBef>
              <a:spcAft>
                <a:spcPts val="1600"/>
              </a:spcAft>
              <a:buNone/>
            </a:pPr>
            <a:r>
              <a:t/>
            </a:r>
            <a:endParaRPr sz="1000"/>
          </a:p>
        </p:txBody>
      </p:sp>
      <p:sp>
        <p:nvSpPr>
          <p:cNvPr id="374" name="Google Shape;374;p23"/>
          <p:cNvSpPr txBox="1"/>
          <p:nvPr>
            <p:ph idx="4294967295" type="subTitle"/>
          </p:nvPr>
        </p:nvSpPr>
        <p:spPr>
          <a:xfrm>
            <a:off x="5270625" y="4251175"/>
            <a:ext cx="1723800" cy="408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1000"/>
              <a:t>Submission of web dev challenge.</a:t>
            </a:r>
            <a:endParaRPr sz="1000">
              <a:solidFill>
                <a:srgbClr val="FFFFFF"/>
              </a:solidFill>
            </a:endParaRPr>
          </a:p>
        </p:txBody>
      </p:sp>
      <p:sp>
        <p:nvSpPr>
          <p:cNvPr id="375" name="Google Shape;375;p23"/>
          <p:cNvSpPr txBox="1"/>
          <p:nvPr>
            <p:ph idx="4294967295" type="subTitle"/>
          </p:nvPr>
        </p:nvSpPr>
        <p:spPr>
          <a:xfrm>
            <a:off x="2103000" y="1689550"/>
            <a:ext cx="1859400" cy="408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1000"/>
              <a:t>R</a:t>
            </a:r>
            <a:r>
              <a:rPr lang="es" sz="1000"/>
              <a:t>egistrations Close</a:t>
            </a:r>
            <a:endParaRPr sz="1000">
              <a:solidFill>
                <a:srgbClr val="FFFFFF"/>
              </a:solidFill>
            </a:endParaRPr>
          </a:p>
        </p:txBody>
      </p:sp>
      <p:sp>
        <p:nvSpPr>
          <p:cNvPr id="376" name="Google Shape;376;p23"/>
          <p:cNvSpPr txBox="1"/>
          <p:nvPr>
            <p:ph idx="4294967295" type="ctrTitle"/>
          </p:nvPr>
        </p:nvSpPr>
        <p:spPr>
          <a:xfrm>
            <a:off x="1095825" y="2827625"/>
            <a:ext cx="1099500" cy="894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sz="1000"/>
              <a:t>SEPT 20</a:t>
            </a:r>
            <a:endParaRPr sz="1000"/>
          </a:p>
          <a:p>
            <a:pPr indent="0" lvl="0" marL="0" rtl="0" algn="r">
              <a:spcBef>
                <a:spcPts val="0"/>
              </a:spcBef>
              <a:spcAft>
                <a:spcPts val="0"/>
              </a:spcAft>
              <a:buNone/>
            </a:pPr>
            <a:r>
              <a:rPr lang="es" sz="1000">
                <a:latin typeface="Roboto Light"/>
                <a:ea typeface="Roboto Light"/>
                <a:cs typeface="Roboto Light"/>
                <a:sym typeface="Roboto Light"/>
              </a:rPr>
              <a:t>Registrations</a:t>
            </a:r>
            <a:r>
              <a:rPr lang="es" sz="1000"/>
              <a:t> </a:t>
            </a:r>
            <a:r>
              <a:rPr lang="es" sz="1000">
                <a:latin typeface="Roboto Light"/>
                <a:ea typeface="Roboto Light"/>
                <a:cs typeface="Roboto Light"/>
                <a:sym typeface="Roboto Light"/>
              </a:rPr>
              <a:t>Open</a:t>
            </a:r>
            <a:endParaRPr sz="1000"/>
          </a:p>
        </p:txBody>
      </p:sp>
      <p:sp>
        <p:nvSpPr>
          <p:cNvPr id="377" name="Google Shape;377;p23"/>
          <p:cNvSpPr txBox="1"/>
          <p:nvPr>
            <p:ph idx="4294967295" type="ctrTitle"/>
          </p:nvPr>
        </p:nvSpPr>
        <p:spPr>
          <a:xfrm>
            <a:off x="6967550" y="2827625"/>
            <a:ext cx="1305600" cy="11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000"/>
              <a:t>DEC 15</a:t>
            </a:r>
            <a:endParaRPr sz="1000">
              <a:solidFill>
                <a:srgbClr val="FFFFFF"/>
              </a:solidFill>
            </a:endParaRPr>
          </a:p>
          <a:p>
            <a:pPr indent="0" lvl="0" marL="0" rtl="0" algn="l">
              <a:spcBef>
                <a:spcPts val="0"/>
              </a:spcBef>
              <a:spcAft>
                <a:spcPts val="0"/>
              </a:spcAft>
              <a:buNone/>
            </a:pPr>
            <a:r>
              <a:rPr lang="es" sz="1000">
                <a:latin typeface="Roboto Light"/>
                <a:ea typeface="Roboto Light"/>
                <a:cs typeface="Roboto Light"/>
                <a:sym typeface="Roboto Light"/>
              </a:rPr>
              <a:t>Closing Ceremony and Prize Distribution</a:t>
            </a:r>
            <a:endParaRPr sz="1000">
              <a:solidFill>
                <a:srgbClr val="FFFFFF"/>
              </a:solidFill>
            </a:endParaRPr>
          </a:p>
        </p:txBody>
      </p:sp>
      <p:grpSp>
        <p:nvGrpSpPr>
          <p:cNvPr id="378" name="Google Shape;378;p23"/>
          <p:cNvGrpSpPr/>
          <p:nvPr/>
        </p:nvGrpSpPr>
        <p:grpSpPr>
          <a:xfrm>
            <a:off x="4985744" y="2902518"/>
            <a:ext cx="222293" cy="237986"/>
            <a:chOff x="5029650" y="894850"/>
            <a:chExt cx="1559950" cy="1670075"/>
          </a:xfrm>
        </p:grpSpPr>
        <p:sp>
          <p:nvSpPr>
            <p:cNvPr id="379" name="Google Shape;379;p23"/>
            <p:cNvSpPr/>
            <p:nvPr/>
          </p:nvSpPr>
          <p:spPr>
            <a:xfrm>
              <a:off x="5029650" y="2203275"/>
              <a:ext cx="243300" cy="361650"/>
            </a:xfrm>
            <a:custGeom>
              <a:rect b="b" l="l" r="r" t="t"/>
              <a:pathLst>
                <a:path extrusionOk="0" h="14466" w="9732">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3"/>
            <p:cNvSpPr/>
            <p:nvPr/>
          </p:nvSpPr>
          <p:spPr>
            <a:xfrm>
              <a:off x="5356750" y="1941900"/>
              <a:ext cx="241675" cy="623025"/>
            </a:xfrm>
            <a:custGeom>
              <a:rect b="b" l="l" r="r" t="t"/>
              <a:pathLst>
                <a:path extrusionOk="0" h="24921" w="9667">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3"/>
            <p:cNvSpPr/>
            <p:nvPr/>
          </p:nvSpPr>
          <p:spPr>
            <a:xfrm>
              <a:off x="5836725" y="894850"/>
              <a:ext cx="752875" cy="1670075"/>
            </a:xfrm>
            <a:custGeom>
              <a:rect b="b" l="l" r="r" t="t"/>
              <a:pathLst>
                <a:path extrusionOk="0" h="66803" w="30115">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a:off x="5680575" y="1678900"/>
              <a:ext cx="243300" cy="886025"/>
            </a:xfrm>
            <a:custGeom>
              <a:rect b="b" l="l" r="r" t="t"/>
              <a:pathLst>
                <a:path extrusionOk="0" h="35441" w="9732">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23"/>
          <p:cNvGrpSpPr/>
          <p:nvPr/>
        </p:nvGrpSpPr>
        <p:grpSpPr>
          <a:xfrm>
            <a:off x="6035044" y="2913719"/>
            <a:ext cx="196025" cy="243061"/>
            <a:chOff x="736175" y="1051000"/>
            <a:chExt cx="1678300" cy="2081000"/>
          </a:xfrm>
        </p:grpSpPr>
        <p:sp>
          <p:nvSpPr>
            <p:cNvPr id="384" name="Google Shape;384;p23"/>
            <p:cNvSpPr/>
            <p:nvPr/>
          </p:nvSpPr>
          <p:spPr>
            <a:xfrm>
              <a:off x="849600" y="1051000"/>
              <a:ext cx="1449800" cy="1414800"/>
            </a:xfrm>
            <a:custGeom>
              <a:rect b="b" l="l" r="r" t="t"/>
              <a:pathLst>
                <a:path extrusionOk="0" h="56592" w="57992">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a:off x="736175" y="2326550"/>
              <a:ext cx="677250" cy="795600"/>
            </a:xfrm>
            <a:custGeom>
              <a:rect b="b" l="l" r="r" t="t"/>
              <a:pathLst>
                <a:path extrusionOk="0" h="31824" w="2709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a:off x="1727350" y="2349550"/>
              <a:ext cx="687125" cy="782450"/>
            </a:xfrm>
            <a:custGeom>
              <a:rect b="b" l="l" r="r" t="t"/>
              <a:pathLst>
                <a:path extrusionOk="0" h="31298" w="27485">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a:off x="1291750" y="1488225"/>
              <a:ext cx="565475" cy="535900"/>
            </a:xfrm>
            <a:custGeom>
              <a:rect b="b" l="l" r="r" t="t"/>
              <a:pathLst>
                <a:path extrusionOk="0" h="21436" w="22619">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23"/>
          <p:cNvGrpSpPr/>
          <p:nvPr/>
        </p:nvGrpSpPr>
        <p:grpSpPr>
          <a:xfrm>
            <a:off x="3979968" y="2921659"/>
            <a:ext cx="160902" cy="226360"/>
            <a:chOff x="2790850" y="955650"/>
            <a:chExt cx="1984000" cy="2791125"/>
          </a:xfrm>
        </p:grpSpPr>
        <p:sp>
          <p:nvSpPr>
            <p:cNvPr id="389" name="Google Shape;389;p23"/>
            <p:cNvSpPr/>
            <p:nvPr/>
          </p:nvSpPr>
          <p:spPr>
            <a:xfrm>
              <a:off x="3259325" y="955650"/>
              <a:ext cx="1048750" cy="1364350"/>
            </a:xfrm>
            <a:custGeom>
              <a:rect b="b" l="l" r="r" t="t"/>
              <a:pathLst>
                <a:path extrusionOk="0" h="54574" w="4195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3"/>
            <p:cNvSpPr/>
            <p:nvPr/>
          </p:nvSpPr>
          <p:spPr>
            <a:xfrm>
              <a:off x="2790850" y="2370925"/>
              <a:ext cx="1984000" cy="1375850"/>
            </a:xfrm>
            <a:custGeom>
              <a:rect b="b" l="l" r="r" t="t"/>
              <a:pathLst>
                <a:path extrusionOk="0" h="55034" w="7936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91" name="Google Shape;391;p23"/>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4"/>
          <p:cNvSpPr/>
          <p:nvPr/>
        </p:nvSpPr>
        <p:spPr>
          <a:xfrm rot="-3173578">
            <a:off x="2948502" y="636938"/>
            <a:ext cx="755592" cy="874209"/>
          </a:xfrm>
          <a:custGeom>
            <a:rect b="b" l="l" r="r" t="t"/>
            <a:pathLst>
              <a:path extrusionOk="0" fill="none" h="27306" w="23601">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cap="rnd"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97" name="Google Shape;397;p24"/>
          <p:cNvSpPr/>
          <p:nvPr/>
        </p:nvSpPr>
        <p:spPr>
          <a:xfrm>
            <a:off x="5784719" y="3707004"/>
            <a:ext cx="1373867" cy="1113719"/>
          </a:xfrm>
          <a:custGeom>
            <a:rect b="b" l="l" r="r" t="t"/>
            <a:pathLst>
              <a:path extrusionOk="0" fill="none" h="20789" w="25645">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cap="rnd"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4"/>
          <p:cNvSpPr/>
          <p:nvPr/>
        </p:nvSpPr>
        <p:spPr>
          <a:xfrm>
            <a:off x="-2" y="2933780"/>
            <a:ext cx="2563026" cy="2560152"/>
          </a:xfrm>
          <a:custGeom>
            <a:rect b="b" l="l" r="r" t="t"/>
            <a:pathLst>
              <a:path extrusionOk="0" fill="none" h="39191" w="39235">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cap="flat" cmpd="sng" w="26625">
            <a:solidFill>
              <a:srgbClr val="1EFFC1"/>
            </a:solidFill>
            <a:prstDash val="solid"/>
            <a:miter lim="425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99" name="Google Shape;399;p24"/>
          <p:cNvSpPr/>
          <p:nvPr/>
        </p:nvSpPr>
        <p:spPr>
          <a:xfrm>
            <a:off x="6101912" y="3732129"/>
            <a:ext cx="837606" cy="839856"/>
          </a:xfrm>
          <a:custGeom>
            <a:rect b="b" l="l" r="r" t="t"/>
            <a:pathLst>
              <a:path extrusionOk="0" h="15677" w="15635">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4"/>
          <p:cNvSpPr/>
          <p:nvPr/>
        </p:nvSpPr>
        <p:spPr>
          <a:xfrm rot="-3173578">
            <a:off x="3032075" y="862878"/>
            <a:ext cx="501903" cy="500527"/>
          </a:xfrm>
          <a:custGeom>
            <a:rect b="b" l="l" r="r" t="t"/>
            <a:pathLst>
              <a:path extrusionOk="0" h="15634" w="15677">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401" name="Google Shape;401;p24"/>
          <p:cNvSpPr/>
          <p:nvPr/>
        </p:nvSpPr>
        <p:spPr>
          <a:xfrm>
            <a:off x="6406139" y="804152"/>
            <a:ext cx="267858" cy="59329"/>
          </a:xfrm>
          <a:custGeom>
            <a:rect b="b" l="l" r="r" t="t"/>
            <a:pathLst>
              <a:path extrusionOk="0" h="1321" w="5964">
                <a:moveTo>
                  <a:pt x="0" y="0"/>
                </a:moveTo>
                <a:lnTo>
                  <a:pt x="0" y="1321"/>
                </a:lnTo>
                <a:lnTo>
                  <a:pt x="5964" y="1321"/>
                </a:lnTo>
                <a:lnTo>
                  <a:pt x="59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402" name="Google Shape;402;p24"/>
          <p:cNvSpPr/>
          <p:nvPr/>
        </p:nvSpPr>
        <p:spPr>
          <a:xfrm>
            <a:off x="6828947" y="804152"/>
            <a:ext cx="1568883" cy="59329"/>
          </a:xfrm>
          <a:custGeom>
            <a:rect b="b" l="l" r="r" t="t"/>
            <a:pathLst>
              <a:path extrusionOk="0" h="1321" w="34932">
                <a:moveTo>
                  <a:pt x="0" y="0"/>
                </a:moveTo>
                <a:lnTo>
                  <a:pt x="0" y="1321"/>
                </a:lnTo>
                <a:lnTo>
                  <a:pt x="34931" y="1321"/>
                </a:lnTo>
                <a:lnTo>
                  <a:pt x="349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403" name="Google Shape;403;p24"/>
          <p:cNvSpPr/>
          <p:nvPr/>
        </p:nvSpPr>
        <p:spPr>
          <a:xfrm>
            <a:off x="6406139" y="983982"/>
            <a:ext cx="267858" cy="61261"/>
          </a:xfrm>
          <a:custGeom>
            <a:rect b="b" l="l" r="r" t="t"/>
            <a:pathLst>
              <a:path extrusionOk="0" h="1364" w="5964">
                <a:moveTo>
                  <a:pt x="0" y="0"/>
                </a:moveTo>
                <a:lnTo>
                  <a:pt x="0" y="1364"/>
                </a:lnTo>
                <a:lnTo>
                  <a:pt x="5964" y="1364"/>
                </a:lnTo>
                <a:lnTo>
                  <a:pt x="596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404" name="Google Shape;404;p24"/>
          <p:cNvSpPr/>
          <p:nvPr/>
        </p:nvSpPr>
        <p:spPr>
          <a:xfrm>
            <a:off x="6828947" y="983982"/>
            <a:ext cx="1568883" cy="61261"/>
          </a:xfrm>
          <a:custGeom>
            <a:rect b="b" l="l" r="r" t="t"/>
            <a:pathLst>
              <a:path extrusionOk="0" h="1364" w="34932">
                <a:moveTo>
                  <a:pt x="0" y="0"/>
                </a:moveTo>
                <a:lnTo>
                  <a:pt x="0" y="1364"/>
                </a:lnTo>
                <a:lnTo>
                  <a:pt x="34931" y="1364"/>
                </a:lnTo>
                <a:lnTo>
                  <a:pt x="349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405" name="Google Shape;405;p24"/>
          <p:cNvSpPr/>
          <p:nvPr/>
        </p:nvSpPr>
        <p:spPr>
          <a:xfrm>
            <a:off x="6406139" y="1165742"/>
            <a:ext cx="267858" cy="59329"/>
          </a:xfrm>
          <a:custGeom>
            <a:rect b="b" l="l" r="r" t="t"/>
            <a:pathLst>
              <a:path extrusionOk="0" h="1321" w="5964">
                <a:moveTo>
                  <a:pt x="0" y="0"/>
                </a:moveTo>
                <a:lnTo>
                  <a:pt x="0" y="1321"/>
                </a:lnTo>
                <a:lnTo>
                  <a:pt x="5964" y="1321"/>
                </a:lnTo>
                <a:lnTo>
                  <a:pt x="596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406" name="Google Shape;406;p24"/>
          <p:cNvSpPr/>
          <p:nvPr/>
        </p:nvSpPr>
        <p:spPr>
          <a:xfrm>
            <a:off x="6828947" y="1165742"/>
            <a:ext cx="991084" cy="59329"/>
          </a:xfrm>
          <a:custGeom>
            <a:rect b="b" l="l" r="r" t="t"/>
            <a:pathLst>
              <a:path extrusionOk="0" h="1321" w="22067">
                <a:moveTo>
                  <a:pt x="0" y="0"/>
                </a:moveTo>
                <a:lnTo>
                  <a:pt x="0" y="1321"/>
                </a:lnTo>
                <a:lnTo>
                  <a:pt x="22066" y="1321"/>
                </a:lnTo>
                <a:lnTo>
                  <a:pt x="220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407" name="Google Shape;407;p24"/>
          <p:cNvSpPr/>
          <p:nvPr/>
        </p:nvSpPr>
        <p:spPr>
          <a:xfrm>
            <a:off x="6406139" y="1347503"/>
            <a:ext cx="267858" cy="59329"/>
          </a:xfrm>
          <a:custGeom>
            <a:rect b="b" l="l" r="r" t="t"/>
            <a:pathLst>
              <a:path extrusionOk="0" h="1321" w="5964">
                <a:moveTo>
                  <a:pt x="0" y="0"/>
                </a:moveTo>
                <a:lnTo>
                  <a:pt x="0" y="1321"/>
                </a:lnTo>
                <a:lnTo>
                  <a:pt x="5964" y="1321"/>
                </a:lnTo>
                <a:lnTo>
                  <a:pt x="5964" y="0"/>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408" name="Google Shape;408;p24"/>
          <p:cNvSpPr/>
          <p:nvPr/>
        </p:nvSpPr>
        <p:spPr>
          <a:xfrm>
            <a:off x="6828947" y="1347503"/>
            <a:ext cx="991084" cy="59329"/>
          </a:xfrm>
          <a:custGeom>
            <a:rect b="b" l="l" r="r" t="t"/>
            <a:pathLst>
              <a:path extrusionOk="0" h="1321" w="22067">
                <a:moveTo>
                  <a:pt x="0" y="0"/>
                </a:moveTo>
                <a:lnTo>
                  <a:pt x="0" y="1321"/>
                </a:lnTo>
                <a:lnTo>
                  <a:pt x="22066" y="1321"/>
                </a:lnTo>
                <a:lnTo>
                  <a:pt x="220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409" name="Google Shape;409;p24"/>
          <p:cNvSpPr/>
          <p:nvPr/>
        </p:nvSpPr>
        <p:spPr>
          <a:xfrm>
            <a:off x="6101900" y="869185"/>
            <a:ext cx="141654" cy="552963"/>
          </a:xfrm>
          <a:custGeom>
            <a:rect b="b" l="l" r="r" t="t"/>
            <a:pathLst>
              <a:path extrusionOk="0" fill="none" h="12312" w="3154">
                <a:moveTo>
                  <a:pt x="3153" y="12311"/>
                </a:moveTo>
                <a:lnTo>
                  <a:pt x="1" y="12311"/>
                </a:lnTo>
                <a:lnTo>
                  <a:pt x="1" y="0"/>
                </a:lnTo>
                <a:lnTo>
                  <a:pt x="3068" y="0"/>
                </a:lnTo>
              </a:path>
            </a:pathLst>
          </a:custGeom>
          <a:solidFill>
            <a:schemeClr val="accent1"/>
          </a:solidFill>
          <a:ln cap="flat"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410" name="Google Shape;410;p24"/>
          <p:cNvSpPr/>
          <p:nvPr/>
        </p:nvSpPr>
        <p:spPr>
          <a:xfrm>
            <a:off x="523596" y="911573"/>
            <a:ext cx="1335660" cy="80014"/>
          </a:xfrm>
          <a:custGeom>
            <a:rect b="b" l="l" r="r" t="t"/>
            <a:pathLst>
              <a:path extrusionOk="0" h="1322" w="22067">
                <a:moveTo>
                  <a:pt x="0" y="1"/>
                </a:moveTo>
                <a:lnTo>
                  <a:pt x="0" y="1321"/>
                </a:lnTo>
                <a:lnTo>
                  <a:pt x="22066" y="1321"/>
                </a:lnTo>
                <a:lnTo>
                  <a:pt x="2206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411" name="Google Shape;411;p24"/>
          <p:cNvSpPr/>
          <p:nvPr/>
        </p:nvSpPr>
        <p:spPr>
          <a:xfrm>
            <a:off x="523596" y="1153907"/>
            <a:ext cx="1335660" cy="82617"/>
          </a:xfrm>
          <a:custGeom>
            <a:rect b="b" l="l" r="r" t="t"/>
            <a:pathLst>
              <a:path extrusionOk="0" h="1365" w="22067">
                <a:moveTo>
                  <a:pt x="0" y="1"/>
                </a:moveTo>
                <a:lnTo>
                  <a:pt x="0" y="1364"/>
                </a:lnTo>
                <a:lnTo>
                  <a:pt x="22066" y="1364"/>
                </a:lnTo>
                <a:lnTo>
                  <a:pt x="220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412" name="Google Shape;412;p24"/>
          <p:cNvSpPr/>
          <p:nvPr/>
        </p:nvSpPr>
        <p:spPr>
          <a:xfrm>
            <a:off x="6580967" y="2995135"/>
            <a:ext cx="1929800" cy="381875"/>
          </a:xfrm>
          <a:custGeom>
            <a:rect b="b" l="l" r="r" t="t"/>
            <a:pathLst>
              <a:path extrusionOk="0" fill="none" h="11928" w="60278">
                <a:moveTo>
                  <a:pt x="0" y="0"/>
                </a:moveTo>
                <a:lnTo>
                  <a:pt x="60277" y="0"/>
                </a:lnTo>
                <a:lnTo>
                  <a:pt x="60277" y="11928"/>
                </a:lnTo>
                <a:lnTo>
                  <a:pt x="0" y="11928"/>
                </a:lnTo>
                <a:close/>
              </a:path>
            </a:pathLst>
          </a:custGeom>
          <a:solidFill>
            <a:schemeClr val="accent1"/>
          </a:solidFill>
          <a:ln cap="flat"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4"/>
          <p:cNvSpPr txBox="1"/>
          <p:nvPr>
            <p:ph type="ctrTitle"/>
          </p:nvPr>
        </p:nvSpPr>
        <p:spPr>
          <a:xfrm>
            <a:off x="2749775" y="1594525"/>
            <a:ext cx="3530400" cy="194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a:t>
            </a:r>
            <a:r>
              <a:rPr lang="es"/>
              <a:t>LINUS TORVALDS</a:t>
            </a:r>
            <a:endParaRPr/>
          </a:p>
        </p:txBody>
      </p:sp>
      <p:sp>
        <p:nvSpPr>
          <p:cNvPr id="414" name="Google Shape;414;p24"/>
          <p:cNvSpPr txBox="1"/>
          <p:nvPr>
            <p:ph idx="1" type="subTitle"/>
          </p:nvPr>
        </p:nvSpPr>
        <p:spPr>
          <a:xfrm>
            <a:off x="2786225" y="1639050"/>
            <a:ext cx="3457500" cy="142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161234"/>
                </a:solidFill>
              </a:rPr>
              <a:t>“</a:t>
            </a:r>
            <a:r>
              <a:rPr lang="es">
                <a:solidFill>
                  <a:srgbClr val="161234"/>
                </a:solidFill>
              </a:rPr>
              <a:t>Most good programmers do programming not because they expect to get paid or get adulation by the public, but because it is fun to program.”</a:t>
            </a:r>
            <a:endParaRPr b="1" sz="1100">
              <a:solidFill>
                <a:schemeClr val="dk1"/>
              </a:solidFill>
              <a:latin typeface="Arial"/>
              <a:ea typeface="Arial"/>
              <a:cs typeface="Arial"/>
              <a:sym typeface="Arial"/>
            </a:endParaRPr>
          </a:p>
          <a:p>
            <a:pPr indent="0" lvl="0" marL="0" rtl="0" algn="ctr">
              <a:spcBef>
                <a:spcPts val="0"/>
              </a:spcBef>
              <a:spcAft>
                <a:spcPts val="0"/>
              </a:spcAft>
              <a:buNone/>
            </a:pPr>
            <a:r>
              <a:t/>
            </a:r>
            <a:endParaRPr>
              <a:solidFill>
                <a:srgbClr val="16123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418" name="Shape 418"/>
        <p:cNvGrpSpPr/>
        <p:nvPr/>
      </p:nvGrpSpPr>
      <p:grpSpPr>
        <a:xfrm>
          <a:off x="0" y="0"/>
          <a:ext cx="0" cy="0"/>
          <a:chOff x="0" y="0"/>
          <a:chExt cx="0" cy="0"/>
        </a:xfrm>
      </p:grpSpPr>
      <p:sp>
        <p:nvSpPr>
          <p:cNvPr id="419" name="Google Shape;419;p25"/>
          <p:cNvSpPr txBox="1"/>
          <p:nvPr>
            <p:ph type="ctrTitle"/>
          </p:nvPr>
        </p:nvSpPr>
        <p:spPr>
          <a:xfrm>
            <a:off x="3986575" y="1429225"/>
            <a:ext cx="35781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THANKS!</a:t>
            </a:r>
            <a:endParaRPr/>
          </a:p>
        </p:txBody>
      </p:sp>
      <p:sp>
        <p:nvSpPr>
          <p:cNvPr id="420" name="Google Shape;420;p25"/>
          <p:cNvSpPr txBox="1"/>
          <p:nvPr>
            <p:ph idx="1" type="subTitle"/>
          </p:nvPr>
        </p:nvSpPr>
        <p:spPr>
          <a:xfrm>
            <a:off x="3986575" y="2421700"/>
            <a:ext cx="4470900" cy="18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We sincerely hope you consider our request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s"/>
              <a:t>codexgma</a:t>
            </a:r>
            <a:r>
              <a:rPr lang="es" sz="1000">
                <a:uFill>
                  <a:noFill/>
                </a:uFill>
                <a:hlinkClick r:id="rId3"/>
              </a:rPr>
              <a:t>@</a:t>
            </a:r>
            <a:r>
              <a:rPr lang="es">
                <a:uFill>
                  <a:noFill/>
                </a:uFill>
                <a:hlinkClick r:id="rId4"/>
              </a:rPr>
              <a:t>gmail</a:t>
            </a:r>
            <a:r>
              <a:rPr lang="es" sz="1000">
                <a:uFill>
                  <a:noFill/>
                </a:uFill>
                <a:hlinkClick r:id="rId5"/>
              </a:rPr>
              <a:t>.com</a:t>
            </a:r>
            <a:endParaRPr sz="1000"/>
          </a:p>
          <a:p>
            <a:pPr indent="0" lvl="0" marL="0" rtl="0" algn="l">
              <a:spcBef>
                <a:spcPts val="0"/>
              </a:spcBef>
              <a:spcAft>
                <a:spcPts val="0"/>
              </a:spcAft>
              <a:buNone/>
            </a:pPr>
            <a:r>
              <a:rPr lang="es" sz="1000"/>
              <a:t>+9</a:t>
            </a:r>
            <a:r>
              <a:rPr lang="es"/>
              <a:t>71 50 270 4396</a:t>
            </a:r>
            <a:endParaRPr/>
          </a:p>
          <a:p>
            <a:pPr indent="0" lvl="0" marL="0" rtl="0" algn="l">
              <a:spcBef>
                <a:spcPts val="0"/>
              </a:spcBef>
              <a:spcAft>
                <a:spcPts val="0"/>
              </a:spcAft>
              <a:buNone/>
            </a:pPr>
            <a:r>
              <a:rPr lang="es"/>
              <a:t>www.codexgma.com</a:t>
            </a:r>
            <a:endParaRPr/>
          </a:p>
          <a:p>
            <a:pPr indent="0" lvl="0" marL="0" rtl="0" algn="l">
              <a:spcBef>
                <a:spcPts val="0"/>
              </a:spcBef>
              <a:spcAft>
                <a:spcPts val="0"/>
              </a:spcAft>
              <a:buNone/>
            </a:pPr>
            <a:r>
              <a:rPr lang="es"/>
              <a:t>@codex_gma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421" name="Google Shape;421;p25"/>
          <p:cNvGrpSpPr/>
          <p:nvPr/>
        </p:nvGrpSpPr>
        <p:grpSpPr>
          <a:xfrm flipH="1">
            <a:off x="-4531426" y="-117297"/>
            <a:ext cx="7324051" cy="5378088"/>
            <a:chOff x="238125" y="262775"/>
            <a:chExt cx="7092825" cy="5151425"/>
          </a:xfrm>
        </p:grpSpPr>
        <p:sp>
          <p:nvSpPr>
            <p:cNvPr id="422" name="Google Shape;422;p25"/>
            <p:cNvSpPr/>
            <p:nvPr/>
          </p:nvSpPr>
          <p:spPr>
            <a:xfrm>
              <a:off x="4565450" y="4835675"/>
              <a:ext cx="850200" cy="445800"/>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5"/>
            <p:cNvSpPr/>
            <p:nvPr/>
          </p:nvSpPr>
          <p:spPr>
            <a:xfrm>
              <a:off x="5848675" y="1425000"/>
              <a:ext cx="423525" cy="13257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5"/>
            <p:cNvSpPr/>
            <p:nvPr/>
          </p:nvSpPr>
          <p:spPr>
            <a:xfrm>
              <a:off x="5941025" y="1557925"/>
              <a:ext cx="238825" cy="95175"/>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5"/>
            <p:cNvSpPr/>
            <p:nvPr/>
          </p:nvSpPr>
          <p:spPr>
            <a:xfrm>
              <a:off x="6009475" y="1680125"/>
              <a:ext cx="119425" cy="102525"/>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5"/>
            <p:cNvSpPr/>
            <p:nvPr/>
          </p:nvSpPr>
          <p:spPr>
            <a:xfrm>
              <a:off x="5753150" y="1286475"/>
              <a:ext cx="614575" cy="170775"/>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5"/>
            <p:cNvSpPr/>
            <p:nvPr/>
          </p:nvSpPr>
          <p:spPr>
            <a:xfrm>
              <a:off x="1997375" y="1099025"/>
              <a:ext cx="3593400" cy="4136275"/>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5"/>
            <p:cNvSpPr/>
            <p:nvPr/>
          </p:nvSpPr>
          <p:spPr>
            <a:xfrm>
              <a:off x="2271225" y="2928325"/>
              <a:ext cx="977575" cy="976000"/>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a:off x="3957250" y="2998400"/>
              <a:ext cx="25" cy="25"/>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a:off x="3307675" y="2819750"/>
              <a:ext cx="697375" cy="688475"/>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a:off x="2445675" y="3165225"/>
              <a:ext cx="592975" cy="501025"/>
            </a:xfrm>
            <a:custGeom>
              <a:rect b="b" l="l" r="r" t="t"/>
              <a:pathLst>
                <a:path extrusionOk="0" h="20041" w="23719">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5"/>
            <p:cNvSpPr/>
            <p:nvPr/>
          </p:nvSpPr>
          <p:spPr>
            <a:xfrm>
              <a:off x="3481225" y="3027000"/>
              <a:ext cx="333850" cy="275925"/>
            </a:xfrm>
            <a:custGeom>
              <a:rect b="b" l="l" r="r" t="t"/>
              <a:pathLst>
                <a:path extrusionOk="0" h="11037" w="13354">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5"/>
            <p:cNvSpPr/>
            <p:nvPr/>
          </p:nvSpPr>
          <p:spPr>
            <a:xfrm>
              <a:off x="639325" y="2213475"/>
              <a:ext cx="444225" cy="442625"/>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5"/>
            <p:cNvSpPr/>
            <p:nvPr/>
          </p:nvSpPr>
          <p:spPr>
            <a:xfrm>
              <a:off x="1112175" y="2165725"/>
              <a:ext cx="313675" cy="310475"/>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5"/>
            <p:cNvSpPr/>
            <p:nvPr/>
          </p:nvSpPr>
          <p:spPr>
            <a:xfrm>
              <a:off x="4310700" y="22087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5"/>
            <p:cNvSpPr/>
            <p:nvPr/>
          </p:nvSpPr>
          <p:spPr>
            <a:xfrm>
              <a:off x="4310700" y="234562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5"/>
            <p:cNvSpPr/>
            <p:nvPr/>
          </p:nvSpPr>
          <p:spPr>
            <a:xfrm>
              <a:off x="4310700" y="2482550"/>
              <a:ext cx="1028525" cy="39825"/>
            </a:xfrm>
            <a:custGeom>
              <a:rect b="b" l="l" r="r" t="t"/>
              <a:pathLst>
                <a:path extrusionOk="0" h="1593" w="41141">
                  <a:moveTo>
                    <a:pt x="1" y="0"/>
                  </a:moveTo>
                  <a:lnTo>
                    <a:pt x="1" y="1593"/>
                  </a:lnTo>
                  <a:lnTo>
                    <a:pt x="41140" y="1593"/>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5"/>
            <p:cNvSpPr/>
            <p:nvPr/>
          </p:nvSpPr>
          <p:spPr>
            <a:xfrm>
              <a:off x="4310700" y="2621050"/>
              <a:ext cx="1028525" cy="39850"/>
            </a:xfrm>
            <a:custGeom>
              <a:rect b="b" l="l" r="r" t="t"/>
              <a:pathLst>
                <a:path extrusionOk="0" h="1594"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5"/>
            <p:cNvSpPr/>
            <p:nvPr/>
          </p:nvSpPr>
          <p:spPr>
            <a:xfrm>
              <a:off x="4310700" y="275797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5"/>
            <p:cNvSpPr/>
            <p:nvPr/>
          </p:nvSpPr>
          <p:spPr>
            <a:xfrm>
              <a:off x="4310700" y="28949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5"/>
            <p:cNvSpPr/>
            <p:nvPr/>
          </p:nvSpPr>
          <p:spPr>
            <a:xfrm>
              <a:off x="4310700" y="3031825"/>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5"/>
            <p:cNvSpPr/>
            <p:nvPr/>
          </p:nvSpPr>
          <p:spPr>
            <a:xfrm>
              <a:off x="4310700" y="3168750"/>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5"/>
            <p:cNvSpPr/>
            <p:nvPr/>
          </p:nvSpPr>
          <p:spPr>
            <a:xfrm>
              <a:off x="4310700" y="3305675"/>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5"/>
            <p:cNvSpPr/>
            <p:nvPr/>
          </p:nvSpPr>
          <p:spPr>
            <a:xfrm>
              <a:off x="4310700" y="344257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5"/>
            <p:cNvSpPr/>
            <p:nvPr/>
          </p:nvSpPr>
          <p:spPr>
            <a:xfrm>
              <a:off x="4310700" y="35795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5"/>
            <p:cNvSpPr/>
            <p:nvPr/>
          </p:nvSpPr>
          <p:spPr>
            <a:xfrm>
              <a:off x="4310700" y="3716425"/>
              <a:ext cx="1028525" cy="39825"/>
            </a:xfrm>
            <a:custGeom>
              <a:rect b="b" l="l" r="r" t="t"/>
              <a:pathLst>
                <a:path extrusionOk="0" h="1593" w="41141">
                  <a:moveTo>
                    <a:pt x="1" y="0"/>
                  </a:moveTo>
                  <a:lnTo>
                    <a:pt x="1" y="1593"/>
                  </a:lnTo>
                  <a:lnTo>
                    <a:pt x="41140" y="1593"/>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5"/>
            <p:cNvSpPr/>
            <p:nvPr/>
          </p:nvSpPr>
          <p:spPr>
            <a:xfrm>
              <a:off x="2293525" y="2208700"/>
              <a:ext cx="1776800" cy="39825"/>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5"/>
            <p:cNvSpPr/>
            <p:nvPr/>
          </p:nvSpPr>
          <p:spPr>
            <a:xfrm>
              <a:off x="2293525" y="2345625"/>
              <a:ext cx="1776800" cy="39825"/>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5"/>
            <p:cNvSpPr/>
            <p:nvPr/>
          </p:nvSpPr>
          <p:spPr>
            <a:xfrm>
              <a:off x="2293525" y="2482550"/>
              <a:ext cx="1776800" cy="39825"/>
            </a:xfrm>
            <a:custGeom>
              <a:rect b="b" l="l" r="r" t="t"/>
              <a:pathLst>
                <a:path extrusionOk="0" h="1593" w="71072">
                  <a:moveTo>
                    <a:pt x="0" y="0"/>
                  </a:moveTo>
                  <a:lnTo>
                    <a:pt x="0" y="1593"/>
                  </a:lnTo>
                  <a:lnTo>
                    <a:pt x="71071" y="1593"/>
                  </a:lnTo>
                  <a:lnTo>
                    <a:pt x="7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5"/>
            <p:cNvSpPr/>
            <p:nvPr/>
          </p:nvSpPr>
          <p:spPr>
            <a:xfrm>
              <a:off x="2293525" y="2621050"/>
              <a:ext cx="1195675" cy="39850"/>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5"/>
            <p:cNvSpPr/>
            <p:nvPr/>
          </p:nvSpPr>
          <p:spPr>
            <a:xfrm>
              <a:off x="4430100" y="1931675"/>
              <a:ext cx="730800" cy="119450"/>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5"/>
            <p:cNvSpPr/>
            <p:nvPr/>
          </p:nvSpPr>
          <p:spPr>
            <a:xfrm>
              <a:off x="2817325" y="1931675"/>
              <a:ext cx="729200" cy="119450"/>
            </a:xfrm>
            <a:custGeom>
              <a:rect b="b" l="l" r="r" t="t"/>
              <a:pathLst>
                <a:path extrusionOk="0" h="4778" w="29168">
                  <a:moveTo>
                    <a:pt x="0" y="1"/>
                  </a:moveTo>
                  <a:lnTo>
                    <a:pt x="0" y="4777"/>
                  </a:lnTo>
                  <a:lnTo>
                    <a:pt x="29167" y="4777"/>
                  </a:lnTo>
                  <a:lnTo>
                    <a:pt x="291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5"/>
            <p:cNvSpPr/>
            <p:nvPr/>
          </p:nvSpPr>
          <p:spPr>
            <a:xfrm>
              <a:off x="628175" y="3272225"/>
              <a:ext cx="765825" cy="1550725"/>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5"/>
            <p:cNvSpPr/>
            <p:nvPr/>
          </p:nvSpPr>
          <p:spPr>
            <a:xfrm>
              <a:off x="972075" y="4366000"/>
              <a:ext cx="79625" cy="398050"/>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5"/>
            <p:cNvSpPr/>
            <p:nvPr/>
          </p:nvSpPr>
          <p:spPr>
            <a:xfrm>
              <a:off x="2436800" y="685075"/>
              <a:ext cx="213375" cy="214950"/>
            </a:xfrm>
            <a:custGeom>
              <a:rect b="b" l="l" r="r" t="t"/>
              <a:pathLst>
                <a:path extrusionOk="0" h="8598" w="8535">
                  <a:moveTo>
                    <a:pt x="1" y="0"/>
                  </a:moveTo>
                  <a:lnTo>
                    <a:pt x="1"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5"/>
            <p:cNvSpPr/>
            <p:nvPr/>
          </p:nvSpPr>
          <p:spPr>
            <a:xfrm>
              <a:off x="2791850" y="685075"/>
              <a:ext cx="213350" cy="214950"/>
            </a:xfrm>
            <a:custGeom>
              <a:rect b="b" l="l" r="r" t="t"/>
              <a:pathLst>
                <a:path extrusionOk="0" h="8598" w="8534">
                  <a:moveTo>
                    <a:pt x="0" y="0"/>
                  </a:moveTo>
                  <a:lnTo>
                    <a:pt x="0"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5"/>
            <p:cNvSpPr/>
            <p:nvPr/>
          </p:nvSpPr>
          <p:spPr>
            <a:xfrm>
              <a:off x="3146875" y="685075"/>
              <a:ext cx="213375" cy="214950"/>
            </a:xfrm>
            <a:custGeom>
              <a:rect b="b" l="l" r="r" t="t"/>
              <a:pathLst>
                <a:path extrusionOk="0" h="8598" w="8535">
                  <a:moveTo>
                    <a:pt x="1" y="0"/>
                  </a:moveTo>
                  <a:lnTo>
                    <a:pt x="1"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5"/>
            <p:cNvSpPr/>
            <p:nvPr/>
          </p:nvSpPr>
          <p:spPr>
            <a:xfrm>
              <a:off x="2258475" y="570450"/>
              <a:ext cx="1280075" cy="444200"/>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5"/>
            <p:cNvSpPr/>
            <p:nvPr/>
          </p:nvSpPr>
          <p:spPr>
            <a:xfrm>
              <a:off x="4947550" y="262775"/>
              <a:ext cx="1147925" cy="384100"/>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5"/>
            <p:cNvSpPr/>
            <p:nvPr/>
          </p:nvSpPr>
          <p:spPr>
            <a:xfrm>
              <a:off x="5336025" y="1923725"/>
              <a:ext cx="162400" cy="135350"/>
            </a:xfrm>
            <a:custGeom>
              <a:rect b="b" l="l" r="r" t="t"/>
              <a:pathLst>
                <a:path extrusionOk="0" h="5414" w="6496">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5"/>
            <p:cNvSpPr/>
            <p:nvPr/>
          </p:nvSpPr>
          <p:spPr>
            <a:xfrm>
              <a:off x="2651725" y="4047575"/>
              <a:ext cx="135375" cy="116250"/>
            </a:xfrm>
            <a:custGeom>
              <a:rect b="b" l="l" r="r" t="t"/>
              <a:pathLst>
                <a:path extrusionOk="0" h="4650" w="5415">
                  <a:moveTo>
                    <a:pt x="2739" y="1"/>
                  </a:moveTo>
                  <a:lnTo>
                    <a:pt x="1" y="4650"/>
                  </a:lnTo>
                  <a:lnTo>
                    <a:pt x="5414" y="4650"/>
                  </a:lnTo>
                  <a:lnTo>
                    <a:pt x="27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5"/>
            <p:cNvSpPr/>
            <p:nvPr/>
          </p:nvSpPr>
          <p:spPr>
            <a:xfrm>
              <a:off x="2481375" y="1923725"/>
              <a:ext cx="164025" cy="135350"/>
            </a:xfrm>
            <a:custGeom>
              <a:rect b="b" l="l" r="r" t="t"/>
              <a:pathLst>
                <a:path extrusionOk="0" h="5414" w="6561">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5"/>
            <p:cNvSpPr/>
            <p:nvPr/>
          </p:nvSpPr>
          <p:spPr>
            <a:xfrm>
              <a:off x="1459250" y="2527125"/>
              <a:ext cx="243625" cy="208425"/>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5"/>
            <p:cNvSpPr/>
            <p:nvPr/>
          </p:nvSpPr>
          <p:spPr>
            <a:xfrm>
              <a:off x="4718275" y="1636825"/>
              <a:ext cx="243625" cy="208900"/>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5"/>
            <p:cNvSpPr/>
            <p:nvPr/>
          </p:nvSpPr>
          <p:spPr>
            <a:xfrm>
              <a:off x="4971425" y="1636825"/>
              <a:ext cx="243625" cy="208900"/>
            </a:xfrm>
            <a:custGeom>
              <a:rect b="b" l="l" r="r" t="t"/>
              <a:pathLst>
                <a:path extrusionOk="0" h="8356" w="9745">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5"/>
            <p:cNvSpPr/>
            <p:nvPr/>
          </p:nvSpPr>
          <p:spPr>
            <a:xfrm>
              <a:off x="6803925" y="2260975"/>
              <a:ext cx="243625" cy="208850"/>
            </a:xfrm>
            <a:custGeom>
              <a:rect b="b" l="l" r="r" t="t"/>
              <a:pathLst>
                <a:path extrusionOk="0" h="8354" w="9745">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5"/>
            <p:cNvSpPr/>
            <p:nvPr/>
          </p:nvSpPr>
          <p:spPr>
            <a:xfrm>
              <a:off x="5711750" y="2736450"/>
              <a:ext cx="197450" cy="168025"/>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5"/>
            <p:cNvSpPr/>
            <p:nvPr/>
          </p:nvSpPr>
          <p:spPr>
            <a:xfrm>
              <a:off x="5789775" y="945725"/>
              <a:ext cx="197425" cy="169225"/>
            </a:xfrm>
            <a:custGeom>
              <a:rect b="b" l="l" r="r" t="t"/>
              <a:pathLst>
                <a:path extrusionOk="0" h="6769" w="7897">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5"/>
            <p:cNvSpPr/>
            <p:nvPr/>
          </p:nvSpPr>
          <p:spPr>
            <a:xfrm>
              <a:off x="6049275" y="945725"/>
              <a:ext cx="197450" cy="169225"/>
            </a:xfrm>
            <a:custGeom>
              <a:rect b="b" l="l" r="r" t="t"/>
              <a:pathLst>
                <a:path extrusionOk="0" h="6769" w="7898">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5"/>
            <p:cNvSpPr/>
            <p:nvPr/>
          </p:nvSpPr>
          <p:spPr>
            <a:xfrm>
              <a:off x="3006775" y="4857175"/>
              <a:ext cx="197450" cy="169575"/>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5"/>
            <p:cNvSpPr/>
            <p:nvPr/>
          </p:nvSpPr>
          <p:spPr>
            <a:xfrm>
              <a:off x="3264700" y="4857175"/>
              <a:ext cx="197450" cy="169575"/>
            </a:xfrm>
            <a:custGeom>
              <a:rect b="b" l="l" r="r" t="t"/>
              <a:pathLst>
                <a:path extrusionOk="0" h="6783" w="7898">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5"/>
            <p:cNvSpPr/>
            <p:nvPr/>
          </p:nvSpPr>
          <p:spPr>
            <a:xfrm>
              <a:off x="6307200" y="945725"/>
              <a:ext cx="195850" cy="169225"/>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5"/>
            <p:cNvSpPr/>
            <p:nvPr/>
          </p:nvSpPr>
          <p:spPr>
            <a:xfrm>
              <a:off x="3767800" y="836325"/>
              <a:ext cx="197450" cy="168025"/>
            </a:xfrm>
            <a:custGeom>
              <a:rect b="b" l="l" r="r" t="t"/>
              <a:pathLst>
                <a:path extrusionOk="0" h="6721" w="7898">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5"/>
            <p:cNvSpPr/>
            <p:nvPr/>
          </p:nvSpPr>
          <p:spPr>
            <a:xfrm>
              <a:off x="3505100" y="4547475"/>
              <a:ext cx="287750" cy="207875"/>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5"/>
            <p:cNvSpPr/>
            <p:nvPr/>
          </p:nvSpPr>
          <p:spPr>
            <a:xfrm>
              <a:off x="1495875" y="2773900"/>
              <a:ext cx="203800" cy="1459975"/>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5"/>
            <p:cNvSpPr/>
            <p:nvPr/>
          </p:nvSpPr>
          <p:spPr>
            <a:xfrm>
              <a:off x="4119650" y="868550"/>
              <a:ext cx="133750" cy="157250"/>
            </a:xfrm>
            <a:custGeom>
              <a:rect b="b" l="l" r="r" t="t"/>
              <a:pathLst>
                <a:path extrusionOk="0" h="6290" w="535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5"/>
            <p:cNvSpPr/>
            <p:nvPr/>
          </p:nvSpPr>
          <p:spPr>
            <a:xfrm>
              <a:off x="5961700" y="1944425"/>
              <a:ext cx="812000" cy="746725"/>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5"/>
            <p:cNvSpPr/>
            <p:nvPr/>
          </p:nvSpPr>
          <p:spPr>
            <a:xfrm flipH="1">
              <a:off x="755540" y="1025104"/>
              <a:ext cx="1047660" cy="746725"/>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5"/>
            <p:cNvSpPr/>
            <p:nvPr/>
          </p:nvSpPr>
          <p:spPr>
            <a:xfrm>
              <a:off x="5700600" y="3254725"/>
              <a:ext cx="246800" cy="1534800"/>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5"/>
            <p:cNvSpPr/>
            <p:nvPr/>
          </p:nvSpPr>
          <p:spPr>
            <a:xfrm>
              <a:off x="6150075" y="3201275"/>
              <a:ext cx="131675" cy="74175"/>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5"/>
            <p:cNvSpPr/>
            <p:nvPr/>
          </p:nvSpPr>
          <p:spPr>
            <a:xfrm>
              <a:off x="6616075" y="3944100"/>
              <a:ext cx="157625" cy="176750"/>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5"/>
            <p:cNvSpPr/>
            <p:nvPr/>
          </p:nvSpPr>
          <p:spPr>
            <a:xfrm>
              <a:off x="6299225" y="3275275"/>
              <a:ext cx="313675" cy="328125"/>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5"/>
            <p:cNvSpPr/>
            <p:nvPr/>
          </p:nvSpPr>
          <p:spPr>
            <a:xfrm>
              <a:off x="5732450" y="3078000"/>
              <a:ext cx="244700" cy="157625"/>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5"/>
            <p:cNvSpPr/>
            <p:nvPr/>
          </p:nvSpPr>
          <p:spPr>
            <a:xfrm>
              <a:off x="6651200" y="3786250"/>
              <a:ext cx="58825" cy="118075"/>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5"/>
            <p:cNvSpPr/>
            <p:nvPr/>
          </p:nvSpPr>
          <p:spPr>
            <a:xfrm>
              <a:off x="6007875" y="3155300"/>
              <a:ext cx="121025" cy="59650"/>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5"/>
            <p:cNvSpPr/>
            <p:nvPr/>
          </p:nvSpPr>
          <p:spPr>
            <a:xfrm>
              <a:off x="6599900" y="3634350"/>
              <a:ext cx="76675" cy="115525"/>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5"/>
            <p:cNvSpPr/>
            <p:nvPr/>
          </p:nvSpPr>
          <p:spPr>
            <a:xfrm>
              <a:off x="238125" y="2229325"/>
              <a:ext cx="224500" cy="433150"/>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5"/>
            <p:cNvSpPr/>
            <p:nvPr/>
          </p:nvSpPr>
          <p:spPr>
            <a:xfrm>
              <a:off x="417375" y="2847300"/>
              <a:ext cx="91425" cy="108125"/>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5"/>
            <p:cNvSpPr/>
            <p:nvPr/>
          </p:nvSpPr>
          <p:spPr>
            <a:xfrm>
              <a:off x="360700" y="2701425"/>
              <a:ext cx="71675" cy="113900"/>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5"/>
            <p:cNvSpPr/>
            <p:nvPr/>
          </p:nvSpPr>
          <p:spPr>
            <a:xfrm>
              <a:off x="379800" y="2081500"/>
              <a:ext cx="80800" cy="112900"/>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5"/>
            <p:cNvSpPr/>
            <p:nvPr/>
          </p:nvSpPr>
          <p:spPr>
            <a:xfrm>
              <a:off x="516725" y="1740625"/>
              <a:ext cx="222925" cy="222925"/>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5"/>
            <p:cNvSpPr/>
            <p:nvPr/>
          </p:nvSpPr>
          <p:spPr>
            <a:xfrm>
              <a:off x="451450" y="1948450"/>
              <a:ext cx="90775" cy="104250"/>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5"/>
            <p:cNvSpPr/>
            <p:nvPr/>
          </p:nvSpPr>
          <p:spPr>
            <a:xfrm>
              <a:off x="504525" y="2977900"/>
              <a:ext cx="231950" cy="235450"/>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5"/>
            <p:cNvSpPr/>
            <p:nvPr/>
          </p:nvSpPr>
          <p:spPr>
            <a:xfrm>
              <a:off x="7060250" y="2937275"/>
              <a:ext cx="87600" cy="107625"/>
            </a:xfrm>
            <a:custGeom>
              <a:rect b="b" l="l" r="r" t="t"/>
              <a:pathLst>
                <a:path extrusionOk="0" h="4305" w="3504">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5"/>
            <p:cNvSpPr/>
            <p:nvPr/>
          </p:nvSpPr>
          <p:spPr>
            <a:xfrm>
              <a:off x="7136675" y="2790600"/>
              <a:ext cx="71675" cy="115475"/>
            </a:xfrm>
            <a:custGeom>
              <a:rect b="b" l="l" r="r" t="t"/>
              <a:pathLst>
                <a:path extrusionOk="0" h="4619" w="2867">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5"/>
            <p:cNvSpPr/>
            <p:nvPr/>
          </p:nvSpPr>
          <p:spPr>
            <a:xfrm>
              <a:off x="6832600" y="3069275"/>
              <a:ext cx="226100" cy="234825"/>
            </a:xfrm>
            <a:custGeom>
              <a:rect b="b" l="l" r="r" t="t"/>
              <a:pathLst>
                <a:path extrusionOk="0" h="9393" w="9044">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5"/>
            <p:cNvSpPr/>
            <p:nvPr/>
          </p:nvSpPr>
          <p:spPr>
            <a:xfrm>
              <a:off x="7108025" y="2320075"/>
              <a:ext cx="222925" cy="434750"/>
            </a:xfrm>
            <a:custGeom>
              <a:rect b="b" l="l" r="r" t="t"/>
              <a:pathLst>
                <a:path extrusionOk="0" h="17390" w="8917">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5"/>
            <p:cNvSpPr/>
            <p:nvPr/>
          </p:nvSpPr>
          <p:spPr>
            <a:xfrm>
              <a:off x="7025225" y="2038025"/>
              <a:ext cx="92375" cy="105425"/>
            </a:xfrm>
            <a:custGeom>
              <a:rect b="b" l="l" r="r" t="t"/>
              <a:pathLst>
                <a:path extrusionOk="0" h="4217" w="3695">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5"/>
            <p:cNvSpPr/>
            <p:nvPr/>
          </p:nvSpPr>
          <p:spPr>
            <a:xfrm>
              <a:off x="7111200" y="2171525"/>
              <a:ext cx="78050" cy="113625"/>
            </a:xfrm>
            <a:custGeom>
              <a:rect b="b" l="l" r="r" t="t"/>
              <a:pathLst>
                <a:path extrusionOk="0" h="4545" w="3122">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5"/>
            <p:cNvSpPr/>
            <p:nvPr/>
          </p:nvSpPr>
          <p:spPr>
            <a:xfrm>
              <a:off x="6829400" y="1831375"/>
              <a:ext cx="222925" cy="222925"/>
            </a:xfrm>
            <a:custGeom>
              <a:rect b="b" l="l" r="r" t="t"/>
              <a:pathLst>
                <a:path extrusionOk="0" h="8917" w="8917">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a:off x="1369300" y="4886275"/>
              <a:ext cx="322425" cy="3283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1849075" y="5273675"/>
              <a:ext cx="130825" cy="60350"/>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1276025" y="4585150"/>
              <a:ext cx="55875" cy="116800"/>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a:off x="1307975" y="4740050"/>
              <a:ext cx="74875" cy="114750"/>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1214075" y="4367600"/>
              <a:ext cx="157625" cy="178325"/>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p:nvPr/>
          </p:nvSpPr>
          <p:spPr>
            <a:xfrm>
              <a:off x="1702125" y="5214500"/>
              <a:ext cx="131300" cy="73350"/>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2014900" y="5254400"/>
              <a:ext cx="237250" cy="157625"/>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3619725" y="1871175"/>
              <a:ext cx="240450" cy="240450"/>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4411000" y="772625"/>
              <a:ext cx="240425" cy="240450"/>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a:off x="4718275" y="772625"/>
              <a:ext cx="240425" cy="240450"/>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5320100" y="772625"/>
              <a:ext cx="240425" cy="240450"/>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1718775" y="4396250"/>
              <a:ext cx="472875" cy="60820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1817475" y="4498150"/>
              <a:ext cx="280225" cy="39825"/>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1817475" y="4574575"/>
              <a:ext cx="280225" cy="39825"/>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1817475" y="4650975"/>
              <a:ext cx="221325" cy="39850"/>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6358150" y="2643350"/>
              <a:ext cx="401225" cy="445825"/>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3627700" y="319425"/>
              <a:ext cx="525400" cy="450050"/>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3778950" y="401675"/>
              <a:ext cx="101900" cy="235650"/>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2650150" y="1654650"/>
              <a:ext cx="173550" cy="173575"/>
            </a:xfrm>
            <a:custGeom>
              <a:rect b="b" l="l" r="r" t="t"/>
              <a:pathLst>
                <a:path extrusionOk="0" h="6943" w="6942">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1094650" y="2691125"/>
              <a:ext cx="171975" cy="173550"/>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1723550" y="1665800"/>
              <a:ext cx="151275" cy="151275"/>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6334250" y="436700"/>
              <a:ext cx="149700" cy="151275"/>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6866025" y="2581250"/>
              <a:ext cx="149675" cy="151275"/>
            </a:xfrm>
            <a:custGeom>
              <a:rect b="b" l="l" r="r" t="t"/>
              <a:pathLst>
                <a:path extrusionOk="0" h="6051" w="5987">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1094650" y="2971325"/>
              <a:ext cx="171975" cy="173550"/>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2409725" y="1654650"/>
              <a:ext cx="171975" cy="173575"/>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4450800" y="4440825"/>
              <a:ext cx="1246650" cy="250000"/>
            </a:xfrm>
            <a:custGeom>
              <a:rect b="b" l="l" r="r" t="t"/>
              <a:pathLst>
                <a:path extrusionOk="0" h="10000" w="49866">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3118225" y="1673750"/>
              <a:ext cx="1514100" cy="135375"/>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1349400" y="323650"/>
              <a:ext cx="2101600" cy="61617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5823200" y="713725"/>
              <a:ext cx="843825" cy="1111300"/>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924300" y="661175"/>
              <a:ext cx="135350" cy="314875"/>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1782450" y="3907475"/>
              <a:ext cx="135350" cy="315250"/>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1113775" y="661175"/>
              <a:ext cx="133750" cy="314875"/>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1782450" y="2181650"/>
              <a:ext cx="135350" cy="1668525"/>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5576425" y="4885025"/>
              <a:ext cx="1047625" cy="159225"/>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5523875" y="5074475"/>
              <a:ext cx="1100175" cy="157650"/>
            </a:xfrm>
            <a:custGeom>
              <a:rect b="b" l="l" r="r" t="t"/>
              <a:pathLst>
                <a:path extrusionOk="0" h="6306" w="44007">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p:nvPr/>
          </p:nvSpPr>
          <p:spPr>
            <a:xfrm>
              <a:off x="2408625" y="5020350"/>
              <a:ext cx="1230225" cy="393850"/>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a:off x="819225" y="2831225"/>
              <a:ext cx="197450" cy="168025"/>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860625" y="1842525"/>
              <a:ext cx="619350" cy="135350"/>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a:off x="6060425" y="4273650"/>
              <a:ext cx="627300" cy="495175"/>
            </a:xfrm>
            <a:custGeom>
              <a:rect b="b" l="l" r="r" t="t"/>
              <a:pathLst>
                <a:path extrusionOk="0" h="19807" w="25092">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6033350" y="2694300"/>
              <a:ext cx="97150" cy="98725"/>
            </a:xfrm>
            <a:custGeom>
              <a:rect b="b" l="l" r="r" t="t"/>
              <a:pathLst>
                <a:path extrusionOk="0" h="3949" w="3886">
                  <a:moveTo>
                    <a:pt x="1" y="0"/>
                  </a:moveTo>
                  <a:lnTo>
                    <a:pt x="1" y="3949"/>
                  </a:lnTo>
                  <a:lnTo>
                    <a:pt x="3885" y="3949"/>
                  </a:lnTo>
                  <a:lnTo>
                    <a:pt x="38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6162325" y="2694300"/>
              <a:ext cx="98725" cy="98725"/>
            </a:xfrm>
            <a:custGeom>
              <a:rect b="b" l="l" r="r" t="t"/>
              <a:pathLst>
                <a:path extrusionOk="0" h="3949" w="3949">
                  <a:moveTo>
                    <a:pt x="0" y="0"/>
                  </a:moveTo>
                  <a:lnTo>
                    <a:pt x="0" y="3949"/>
                  </a:lnTo>
                  <a:lnTo>
                    <a:pt x="3948" y="3949"/>
                  </a:lnTo>
                  <a:lnTo>
                    <a:pt x="39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6033350" y="2820075"/>
              <a:ext cx="97150" cy="98725"/>
            </a:xfrm>
            <a:custGeom>
              <a:rect b="b" l="l" r="r" t="t"/>
              <a:pathLst>
                <a:path extrusionOk="0" h="3949" w="3886">
                  <a:moveTo>
                    <a:pt x="1" y="0"/>
                  </a:moveTo>
                  <a:lnTo>
                    <a:pt x="1" y="3949"/>
                  </a:lnTo>
                  <a:lnTo>
                    <a:pt x="3885" y="3949"/>
                  </a:lnTo>
                  <a:lnTo>
                    <a:pt x="38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a:off x="6162325" y="2820075"/>
              <a:ext cx="98725" cy="98725"/>
            </a:xfrm>
            <a:custGeom>
              <a:rect b="b" l="l" r="r" t="t"/>
              <a:pathLst>
                <a:path extrusionOk="0" h="3949" w="3949">
                  <a:moveTo>
                    <a:pt x="0" y="0"/>
                  </a:moveTo>
                  <a:lnTo>
                    <a:pt x="0" y="3949"/>
                  </a:lnTo>
                  <a:lnTo>
                    <a:pt x="3948" y="3949"/>
                  </a:lnTo>
                  <a:lnTo>
                    <a:pt x="39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6076350" y="3681400"/>
              <a:ext cx="176750" cy="455375"/>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6270575" y="3679800"/>
              <a:ext cx="178350" cy="45697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a:off x="6170275" y="3772150"/>
              <a:ext cx="184700" cy="116250"/>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a:off x="6132075" y="3928175"/>
              <a:ext cx="261125" cy="208600"/>
            </a:xfrm>
            <a:custGeom>
              <a:rect b="b" l="l" r="r" t="t"/>
              <a:pathLst>
                <a:path extrusionOk="0" h="8344" w="10445">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6262625" y="3928175"/>
              <a:ext cx="25" cy="25"/>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6036550" y="3628850"/>
              <a:ext cx="447400" cy="39825"/>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a:off x="6036550" y="4149475"/>
              <a:ext cx="447400" cy="39825"/>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a:off x="6163900" y="2121150"/>
              <a:ext cx="122575" cy="176750"/>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p:nvPr/>
          </p:nvSpPr>
          <p:spPr>
            <a:xfrm>
              <a:off x="6302425" y="2121150"/>
              <a:ext cx="138525" cy="176750"/>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p:nvPr/>
          </p:nvSpPr>
          <p:spPr>
            <a:xfrm>
              <a:off x="6472775" y="2121150"/>
              <a:ext cx="121025" cy="176750"/>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5"/>
            <p:cNvSpPr/>
            <p:nvPr/>
          </p:nvSpPr>
          <p:spPr>
            <a:xfrm>
              <a:off x="1688525" y="661175"/>
              <a:ext cx="92350" cy="17835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5"/>
            <p:cNvSpPr/>
            <p:nvPr/>
          </p:nvSpPr>
          <p:spPr>
            <a:xfrm flipH="1">
              <a:off x="1461393" y="1206602"/>
              <a:ext cx="147728" cy="176750"/>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5"/>
            <p:cNvSpPr/>
            <p:nvPr/>
          </p:nvSpPr>
          <p:spPr>
            <a:xfrm flipH="1">
              <a:off x="1291396" y="1206602"/>
              <a:ext cx="151153" cy="176750"/>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p:nvPr/>
          </p:nvSpPr>
          <p:spPr>
            <a:xfrm flipH="1">
              <a:off x="1037205" y="1206602"/>
              <a:ext cx="252497" cy="176750"/>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flipH="1">
              <a:off x="908417" y="1206602"/>
              <a:ext cx="109946" cy="176750"/>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2245750" y="4830900"/>
              <a:ext cx="162425" cy="211775"/>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a:off x="2433625" y="4727400"/>
              <a:ext cx="207000" cy="380550"/>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5"/>
            <p:cNvSpPr/>
            <p:nvPr/>
          </p:nvSpPr>
          <p:spPr>
            <a:xfrm>
              <a:off x="2661300" y="4830900"/>
              <a:ext cx="164000" cy="211775"/>
            </a:xfrm>
            <a:custGeom>
              <a:rect b="b" l="l" r="r" t="t"/>
              <a:pathLst>
                <a:path extrusionOk="0" h="8471" w="656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25"/>
          <p:cNvGrpSpPr/>
          <p:nvPr/>
        </p:nvGrpSpPr>
        <p:grpSpPr>
          <a:xfrm>
            <a:off x="4050276" y="3753220"/>
            <a:ext cx="137636" cy="137629"/>
            <a:chOff x="266768" y="1721375"/>
            <a:chExt cx="397907" cy="397887"/>
          </a:xfrm>
        </p:grpSpPr>
        <p:sp>
          <p:nvSpPr>
            <p:cNvPr id="563" name="Google Shape;563;p25"/>
            <p:cNvSpPr/>
            <p:nvPr/>
          </p:nvSpPr>
          <p:spPr>
            <a:xfrm>
              <a:off x="454843" y="1791037"/>
              <a:ext cx="136218" cy="328222"/>
            </a:xfrm>
            <a:custGeom>
              <a:rect b="b" l="l" r="r" t="t"/>
              <a:pathLst>
                <a:path extrusionOk="0" h="15727" w="65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5"/>
            <p:cNvSpPr/>
            <p:nvPr/>
          </p:nvSpPr>
          <p:spPr>
            <a:xfrm>
              <a:off x="266768" y="1721375"/>
              <a:ext cx="397907" cy="397887"/>
            </a:xfrm>
            <a:custGeom>
              <a:rect b="b" l="l" r="r" t="t"/>
              <a:pathLst>
                <a:path extrusionOk="0" h="19065" w="19066">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25"/>
          <p:cNvGrpSpPr/>
          <p:nvPr/>
        </p:nvGrpSpPr>
        <p:grpSpPr>
          <a:xfrm>
            <a:off x="4268945" y="3753220"/>
            <a:ext cx="137622" cy="137629"/>
            <a:chOff x="864491" y="1723250"/>
            <a:chExt cx="397866" cy="397887"/>
          </a:xfrm>
        </p:grpSpPr>
        <p:sp>
          <p:nvSpPr>
            <p:cNvPr id="566" name="Google Shape;566;p25"/>
            <p:cNvSpPr/>
            <p:nvPr/>
          </p:nvSpPr>
          <p:spPr>
            <a:xfrm>
              <a:off x="935197" y="1793977"/>
              <a:ext cx="256451" cy="256430"/>
            </a:xfrm>
            <a:custGeom>
              <a:rect b="b" l="l" r="r" t="t"/>
              <a:pathLst>
                <a:path extrusionOk="0" h="12287" w="12288">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5"/>
            <p:cNvSpPr/>
            <p:nvPr/>
          </p:nvSpPr>
          <p:spPr>
            <a:xfrm>
              <a:off x="1005109" y="1863910"/>
              <a:ext cx="116622" cy="116559"/>
            </a:xfrm>
            <a:custGeom>
              <a:rect b="b" l="l" r="r" t="t"/>
              <a:pathLst>
                <a:path extrusionOk="0" h="5585" w="5588">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5"/>
            <p:cNvSpPr/>
            <p:nvPr/>
          </p:nvSpPr>
          <p:spPr>
            <a:xfrm>
              <a:off x="864491" y="1723250"/>
              <a:ext cx="397866" cy="397887"/>
            </a:xfrm>
            <a:custGeom>
              <a:rect b="b" l="l" r="r" t="t"/>
              <a:pathLst>
                <a:path extrusionOk="0" h="19065" w="19064">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9" name="Google Shape;569;p25"/>
          <p:cNvSpPr/>
          <p:nvPr/>
        </p:nvSpPr>
        <p:spPr>
          <a:xfrm>
            <a:off x="4487628" y="3753214"/>
            <a:ext cx="168752" cy="137635"/>
          </a:xfrm>
          <a:custGeom>
            <a:rect b="b" l="l" r="r" t="t"/>
            <a:pathLst>
              <a:path extrusionOk="0" h="15596" w="19122">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