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B901A-D50E-4F50-98E0-5C6634E782A5}" v="19" dt="2020-06-05T13:33:58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en Zere" userId="S::ezere@miu.edu::015d547f-4f09-449b-a5d9-1a06a5ec83d0" providerId="AD" clId="Web-{FB2B901A-D50E-4F50-98E0-5C6634E782A5}"/>
    <pc:docChg chg="modSld">
      <pc:chgData name="Eden Zere" userId="S::ezere@miu.edu::015d547f-4f09-449b-a5d9-1a06a5ec83d0" providerId="AD" clId="Web-{FB2B901A-D50E-4F50-98E0-5C6634E782A5}" dt="2020-06-05T13:33:58.123" v="13" actId="20577"/>
      <pc:docMkLst>
        <pc:docMk/>
      </pc:docMkLst>
      <pc:sldChg chg="modSp">
        <pc:chgData name="Eden Zere" userId="S::ezere@miu.edu::015d547f-4f09-449b-a5d9-1a06a5ec83d0" providerId="AD" clId="Web-{FB2B901A-D50E-4F50-98E0-5C6634E782A5}" dt="2020-06-05T13:30:54.810" v="3"/>
        <pc:sldMkLst>
          <pc:docMk/>
          <pc:sldMk cId="291556089" sldId="256"/>
        </pc:sldMkLst>
        <pc:graphicFrameChg chg="mod modGraphic">
          <ac:chgData name="Eden Zere" userId="S::ezere@miu.edu::015d547f-4f09-449b-a5d9-1a06a5ec83d0" providerId="AD" clId="Web-{FB2B901A-D50E-4F50-98E0-5C6634E782A5}" dt="2020-06-05T13:30:54.810" v="3"/>
          <ac:graphicFrameMkLst>
            <pc:docMk/>
            <pc:sldMk cId="291556089" sldId="256"/>
            <ac:graphicFrameMk id="5" creationId="{583E1E75-F713-49F5-8520-B004838754FB}"/>
          </ac:graphicFrameMkLst>
        </pc:graphicFrameChg>
      </pc:sldChg>
      <pc:sldChg chg="modSp">
        <pc:chgData name="Eden Zere" userId="S::ezere@miu.edu::015d547f-4f09-449b-a5d9-1a06a5ec83d0" providerId="AD" clId="Web-{FB2B901A-D50E-4F50-98E0-5C6634E782A5}" dt="2020-06-05T13:33:58.123" v="12" actId="20577"/>
        <pc:sldMkLst>
          <pc:docMk/>
          <pc:sldMk cId="1458847705" sldId="257"/>
        </pc:sldMkLst>
        <pc:spChg chg="mod">
          <ac:chgData name="Eden Zere" userId="S::ezere@miu.edu::015d547f-4f09-449b-a5d9-1a06a5ec83d0" providerId="AD" clId="Web-{FB2B901A-D50E-4F50-98E0-5C6634E782A5}" dt="2020-06-05T13:33:58.123" v="12" actId="20577"/>
          <ac:spMkLst>
            <pc:docMk/>
            <pc:sldMk cId="1458847705" sldId="257"/>
            <ac:spMk id="3" creationId="{0BB433BC-2409-46CD-9F50-C4AB5A5905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2087-C3AC-4A68-84F7-10E9A1CC8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72DF3-4184-4288-A8AF-6EE4184B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55E8-495B-430D-A8D9-3CF0D18C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DA4B-2381-4BD8-A984-634A0378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954E-D903-4927-AD08-CBA0337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61C0-CD84-411C-8E6D-6DEC0381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18F48-5F2C-49A3-A94F-8E52522B1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D58F-3CCB-430C-A004-E22C4EE2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4AC9B-00F3-4FDD-BD94-7E1E52B4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3D43-9382-4F65-80A0-13016B35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898EA-2A00-430A-A2C8-E78551207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F3448-DE00-4FA0-9224-B81DA4EB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0FEAC-D5B0-40EA-9365-CFCCDCF0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1426-2ADB-4BCB-8C20-B9957D8A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6EF8-6823-48D8-B6C5-9FFC451E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6B03-EEF8-4F3D-BF69-6B795CCC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E985-2174-47A0-B65C-EC91BDB9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514D-9CB9-4161-B11B-D02782D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C514-4961-453B-81C8-62C9DDB7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4942-5921-452C-B910-EC951F1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EF7B-9AE7-44AA-AC41-D242CF90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58B4-D8E6-4052-B4CB-2E08DDEF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08F4-9562-4B56-8BD6-5AA8E097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0AC0A-B232-487C-A104-1182C18A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733E-551D-4A01-A28F-C795A57E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A41-CAA5-4512-8BBC-B0235690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143B-FB9E-47F8-BF0C-B4134CD5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76F1A-2749-43F2-8324-5A8D2E9E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D8226-1FE3-43C8-ABAB-6544E82E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3B5B2-1BF6-4A32-B1C6-223A63AA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11CF0-0DD1-4364-840F-854AC0B7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FE91-5806-4635-B9BA-5EE04A89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BB2B-D2AA-40A0-88F8-8A75AE59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9F5BD-46B0-484D-AD9F-D4CDB5C2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21FC0-090A-4418-9EDB-177D1133A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14333-DB11-4DC6-94A6-F2D644BF2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3E719-BBDF-437E-83B5-EBC42DBA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E1F58-1B47-4C22-9A4F-05A81CB5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33139-534E-41AB-8A02-9C7D6FB1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1263-7F7B-4A94-B93C-45F41C69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65071-E8F6-4CE1-B882-3CE2AC21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B04C9-D92C-42DD-BFD7-EE5E241A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A030D-3FB4-4C6D-B927-53EED8FB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D42A9-B6DB-45CC-BE04-5ED7C5BC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56BFB-FD79-4D21-9367-772229B4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86E56-8CB1-4515-BE64-B84D2DCA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5850-5A96-40CF-9773-65308D0E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F5A6-4B6A-4D5C-95B2-E41BCF86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CF890-85D6-4923-BA3D-DCBDA4E17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6A99-88BB-48DB-A092-6952C24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0953-2FE9-48A2-A4F6-6D02851F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45981-8CC6-4B85-B3A7-703FD776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5F73-A058-4A33-82E7-FCD16E13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4FBF9-B43C-4F31-AEC3-E248C3179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97D08-12D1-4E60-9BB2-DBD824A1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124C-F930-44A2-B5F7-5C3F133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FCAF-2B76-44A6-88EA-F450AB66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27CA6-A572-4FF3-A1E7-433FE6FF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41E9E-3DFB-413C-BA69-2FB5AB75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EF240-FDB8-455F-99D3-77A512DB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085-75A9-4B8A-8E59-CB74E6590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12C-6E10-497B-9786-E911B39FFF2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7D80-F779-4388-835B-80CEF6253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0F98-F678-483D-AC41-1DAB5096F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0F6D9-C57D-4F17-87E0-5C6462860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eShopper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D3CC8-5E37-45BF-AA9A-B9C06B84D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3E1E75-F713-49F5-8520-B00483875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73160"/>
              </p:ext>
            </p:extLst>
          </p:nvPr>
        </p:nvGraphicFramePr>
        <p:xfrm>
          <a:off x="1304362" y="2677935"/>
          <a:ext cx="9580099" cy="2412837"/>
        </p:xfrm>
        <a:graphic>
          <a:graphicData uri="http://schemas.openxmlformats.org/drawingml/2006/table">
            <a:tbl>
              <a:tblPr firstRow="1" firstCol="1" bandRow="1"/>
              <a:tblGrid>
                <a:gridCol w="2089046">
                  <a:extLst>
                    <a:ext uri="{9D8B030D-6E8A-4147-A177-3AD203B41FA5}">
                      <a16:colId xmlns:a16="http://schemas.microsoft.com/office/drawing/2014/main" val="1386758738"/>
                    </a:ext>
                  </a:extLst>
                </a:gridCol>
                <a:gridCol w="3955299">
                  <a:extLst>
                    <a:ext uri="{9D8B030D-6E8A-4147-A177-3AD203B41FA5}">
                      <a16:colId xmlns:a16="http://schemas.microsoft.com/office/drawing/2014/main" val="814021721"/>
                    </a:ext>
                  </a:extLst>
                </a:gridCol>
                <a:gridCol w="3535754">
                  <a:extLst>
                    <a:ext uri="{9D8B030D-6E8A-4147-A177-3AD203B41FA5}">
                      <a16:colId xmlns:a16="http://schemas.microsoft.com/office/drawing/2014/main" val="2824674833"/>
                    </a:ext>
                  </a:extLst>
                </a:gridCol>
              </a:tblGrid>
              <a:tr h="63511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611145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Gebrehiywet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Fissaha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Tsehaye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   </a:t>
                      </a:r>
                      <a:endParaRPr lang="en-US" sz="2400" b="0" i="0" u="none" strike="noStrike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775817"/>
                  </a:ext>
                </a:extLst>
              </a:tr>
              <a:tr h="5412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110995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Eden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Teclemariam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Zere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31546"/>
                  </a:ext>
                </a:extLst>
              </a:tr>
              <a:tr h="54541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611098</a:t>
                      </a:r>
                      <a:endParaRPr lang="en-US" sz="2400" b="0" i="0" u="none" strike="noStrike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Simon Abraham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Weldemichael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38736"/>
                  </a:ext>
                </a:extLst>
              </a:tr>
              <a:tr h="6910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110930</a:t>
                      </a:r>
                      <a:endParaRPr lang="en-US" sz="2400" b="0" i="0" u="none" strike="noStrike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Yohannes Baye</a:t>
                      </a:r>
                      <a:endParaRPr lang="en-US" sz="2400" b="0" i="0" u="none" strike="noStrike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Mulualem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4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5945-D667-444E-ADA6-A2F6EC2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12"/>
            <a:ext cx="10515600" cy="341313"/>
          </a:xfrm>
        </p:spPr>
        <p:txBody>
          <a:bodyPr>
            <a:noAutofit/>
          </a:bodyPr>
          <a:lstStyle/>
          <a:p>
            <a:r>
              <a:rPr lang="en-US" sz="2800" b="1" dirty="0"/>
              <a:t>Class Diagram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06CE6E12-62E1-42D9-BFD4-412C52E6E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5126"/>
            <a:ext cx="12192000" cy="63023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2DF799-D5CB-485C-BBB8-EDEE81DAA7D1}"/>
              </a:ext>
            </a:extLst>
          </p:cNvPr>
          <p:cNvSpPr txBox="1"/>
          <p:nvPr/>
        </p:nvSpPr>
        <p:spPr>
          <a:xfrm>
            <a:off x="5552661" y="197816"/>
            <a:ext cx="316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Category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2835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D4CB-981A-4CFF-8195-CEB109EE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315912"/>
          </a:xfrm>
        </p:spPr>
        <p:txBody>
          <a:bodyPr>
            <a:noAutofit/>
          </a:bodyPr>
          <a:lstStyle/>
          <a:p>
            <a:r>
              <a:rPr lang="en-US" sz="3200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AD40-0AA8-42FF-8BF9-722E85AD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EFB05-F623-4439-A85F-A91FA44E35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1036"/>
            <a:ext cx="10744200" cy="58118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043237-1F05-4AAB-AD10-706A8AA8922C}"/>
              </a:ext>
            </a:extLst>
          </p:cNvPr>
          <p:cNvSpPr txBox="1"/>
          <p:nvPr/>
        </p:nvSpPr>
        <p:spPr>
          <a:xfrm>
            <a:off x="5526157" y="496370"/>
            <a:ext cx="236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Class Diagram</a:t>
            </a:r>
          </a:p>
        </p:txBody>
      </p:sp>
    </p:spTree>
    <p:extLst>
      <p:ext uri="{BB962C8B-B14F-4D97-AF65-F5344CB8AC3E}">
        <p14:creationId xmlns:p14="http://schemas.microsoft.com/office/powerpoint/2010/main" val="61588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4EE0-57F1-4E1A-9964-FA4A72DB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391629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33BC-2409-46CD-9F50-C4AB5A59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25625"/>
            <a:ext cx="1130410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SEGY shopping center has many branches and it has many customers</a:t>
            </a:r>
          </a:p>
          <a:p>
            <a:r>
              <a:rPr lang="en-US" dirty="0"/>
              <a:t>It’s not possible to handle customers need manually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The numbers of customers are increasing </a:t>
            </a:r>
          </a:p>
          <a:p>
            <a:pPr lvl="1"/>
            <a:r>
              <a:rPr lang="en-US" dirty="0"/>
              <a:t>Corona virus pandemic and it is not possible to help all customers in the store</a:t>
            </a:r>
          </a:p>
          <a:p>
            <a:pPr lvl="1"/>
            <a:r>
              <a:rPr lang="en-US" dirty="0"/>
              <a:t>Emerging trend of e-commercial</a:t>
            </a:r>
          </a:p>
          <a:p>
            <a:r>
              <a:rPr lang="en-US" dirty="0"/>
              <a:t>The new system will be a web-based application which will have different stockholders such as the administrator, sellers and buyers</a:t>
            </a:r>
          </a:p>
        </p:txBody>
      </p:sp>
    </p:spTree>
    <p:extLst>
      <p:ext uri="{BB962C8B-B14F-4D97-AF65-F5344CB8AC3E}">
        <p14:creationId xmlns:p14="http://schemas.microsoft.com/office/powerpoint/2010/main" val="145884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DF68-4433-4A9C-B701-A169BD2B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42"/>
            <a:ext cx="10515600" cy="197583"/>
          </a:xfrm>
        </p:spPr>
        <p:txBody>
          <a:bodyPr>
            <a:noAutofit/>
          </a:bodyPr>
          <a:lstStyle/>
          <a:p>
            <a:r>
              <a:rPr lang="en-US" sz="2400" b="1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C1D34-E4EC-460B-A953-DBCD10766C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1" y="478302"/>
            <a:ext cx="10515600" cy="624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3DE8-EDE8-4E56-92AA-A17598E7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52" y="67844"/>
            <a:ext cx="10515600" cy="21045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Use case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94E372-8C5A-4139-8C19-6D72ACF79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2" y="397566"/>
            <a:ext cx="10516336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276B-C013-4814-A6A3-86886D64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57"/>
            <a:ext cx="10515600" cy="31591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Cont’d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2CF69C-E48D-4C98-9A27-717113198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73" y="463267"/>
            <a:ext cx="10293627" cy="57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2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7E345-CAF8-47D7-9659-C91C623ED0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"/>
            <a:ext cx="10739510" cy="65730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F5BB6-00E9-44EF-820E-051106706E87}"/>
              </a:ext>
            </a:extLst>
          </p:cNvPr>
          <p:cNvSpPr txBox="1"/>
          <p:nvPr/>
        </p:nvSpPr>
        <p:spPr>
          <a:xfrm>
            <a:off x="3445565" y="106017"/>
            <a:ext cx="473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79469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0186-698F-4C86-81D0-8B9C416D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Abstractions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D986-6A72-494D-A83A-728EC0DF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Login</a:t>
            </a:r>
          </a:p>
          <a:p>
            <a:pPr lvl="0"/>
            <a:r>
              <a:rPr lang="en-US" dirty="0"/>
              <a:t>Registration</a:t>
            </a:r>
          </a:p>
          <a:p>
            <a:pPr lvl="0"/>
            <a:r>
              <a:rPr lang="en-US" dirty="0"/>
              <a:t>Role</a:t>
            </a:r>
          </a:p>
          <a:p>
            <a:pPr lvl="0"/>
            <a:r>
              <a:rPr lang="en-US" dirty="0" err="1"/>
              <a:t>ProductCategory</a:t>
            </a:r>
            <a:endParaRPr lang="en-US" dirty="0"/>
          </a:p>
          <a:p>
            <a:pPr lvl="0"/>
            <a:r>
              <a:rPr lang="en-US" dirty="0"/>
              <a:t>Product</a:t>
            </a:r>
          </a:p>
          <a:p>
            <a:pPr lvl="0"/>
            <a:r>
              <a:rPr lang="en-US" dirty="0"/>
              <a:t>Checkout</a:t>
            </a:r>
          </a:p>
          <a:p>
            <a:pPr lvl="0"/>
            <a:r>
              <a:rPr lang="en-US" dirty="0" err="1"/>
              <a:t>ShoppingCart</a:t>
            </a:r>
            <a:endParaRPr lang="en-US" dirty="0"/>
          </a:p>
          <a:p>
            <a:pPr lvl="0"/>
            <a:r>
              <a:rPr lang="en-US" dirty="0"/>
              <a:t>Payment</a:t>
            </a:r>
          </a:p>
          <a:p>
            <a:pPr lvl="0"/>
            <a:r>
              <a:rPr lang="en-US" dirty="0"/>
              <a:t>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3358-E30D-44E6-8BD2-B8640EDF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95" y="112541"/>
            <a:ext cx="10515600" cy="253219"/>
          </a:xfrm>
        </p:spPr>
        <p:txBody>
          <a:bodyPr>
            <a:noAutofit/>
          </a:bodyPr>
          <a:lstStyle/>
          <a:p>
            <a:r>
              <a:rPr lang="en-US" sz="2800" b="1" dirty="0"/>
              <a:t>Sequence Diagrams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B3F13C-E053-41D3-85AC-D9A6D490C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365760"/>
            <a:ext cx="11868150" cy="6379699"/>
          </a:xfrm>
        </p:spPr>
      </p:pic>
    </p:spTree>
    <p:extLst>
      <p:ext uri="{BB962C8B-B14F-4D97-AF65-F5344CB8AC3E}">
        <p14:creationId xmlns:p14="http://schemas.microsoft.com/office/powerpoint/2010/main" val="142140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107A-9D0E-4D45-8AAE-63E5A8A6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6" y="214337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b="1" dirty="0"/>
              <a:t>Cont’d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CA50202-A3E5-4248-9A41-C5ADF25AF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3" y="545910"/>
            <a:ext cx="11852857" cy="6286808"/>
          </a:xfrm>
        </p:spPr>
      </p:pic>
    </p:spTree>
    <p:extLst>
      <p:ext uri="{BB962C8B-B14F-4D97-AF65-F5344CB8AC3E}">
        <p14:creationId xmlns:p14="http://schemas.microsoft.com/office/powerpoint/2010/main" val="157642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eShopper</vt:lpstr>
      <vt:lpstr>Introduction</vt:lpstr>
      <vt:lpstr>Use Case Diagram</vt:lpstr>
      <vt:lpstr>Use case Description</vt:lpstr>
      <vt:lpstr>Cont’d</vt:lpstr>
      <vt:lpstr>PowerPoint Presentation</vt:lpstr>
      <vt:lpstr>Key Abstractions </vt:lpstr>
      <vt:lpstr>Sequence Diagrams</vt:lpstr>
      <vt:lpstr>Cont’d</vt:lpstr>
      <vt:lpstr>Class Diagram</vt:lpstr>
      <vt:lpstr>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eShopper</dc:title>
  <dc:creator>Simon Abraham Weldemichael</dc:creator>
  <cp:lastModifiedBy>yohannes mulualem</cp:lastModifiedBy>
  <cp:revision>11</cp:revision>
  <dcterms:created xsi:type="dcterms:W3CDTF">2020-06-05T03:15:45Z</dcterms:created>
  <dcterms:modified xsi:type="dcterms:W3CDTF">2020-06-07T13:59:09Z</dcterms:modified>
</cp:coreProperties>
</file>