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93c322e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93c322e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93c322e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93c322e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93c322e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93c322e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93c322e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93c322e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93c322e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93c322e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93c322e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93c322e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93c322e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93c322e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93c322e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93c322e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93c322e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93c322e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93c322e1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93c322e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93c322e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93c322e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93c322e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93c322e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93c322e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93c322e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93c322e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a93c322e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93c322e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93c322e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a93c322e1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a93c322e1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93c322e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93c322e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93c322e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93c322e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93c322e1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93c322e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93c322e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93c322e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93c322e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93c322e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93c322e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93c322e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93c322e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93c322e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93c322e1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93c322e1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indresorhus/refined-github/issues/253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indresorhus/refined-github/issues/253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indresorhus/refined-github/issues/2572" TargetMode="External"/><Relationship Id="rId4" Type="http://schemas.openxmlformats.org/officeDocument/2006/relationships/hyperlink" Target="https://github.com/sindresorhus/refined-github/issues/257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indresorhus/refined-github/issues/2572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indresorhus/refined-github/issues/257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indresorhus/refined-github/issues/257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EFForg/privacybadger/issues/251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EFForg/privacybadger/issues/2514" TargetMode="External"/><Relationship Id="rId4" Type="http://schemas.openxmlformats.org/officeDocument/2006/relationships/hyperlink" Target="https://github.com/EFForg/privacybadger/issues/251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EFForg/privacybadger/issues/233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indresorhus/refined-github/issues/2576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EFForg/privacybadger/issues/246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EFForg/privacybadger/issues/2462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EFForg/privacybadger/issues/251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EFForg/privacybadger/issues/2462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sindresorhus/refined-github" TargetMode="External"/><Relationship Id="rId4" Type="http://schemas.openxmlformats.org/officeDocument/2006/relationships/hyperlink" Target="https://github.com/EFForg/privacybadg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npmjs.com/getting-started/" TargetMode="External"/><Relationship Id="rId4" Type="http://schemas.openxmlformats.org/officeDocument/2006/relationships/hyperlink" Target="https://github.com/sindresorhus/refined-github/blob/master/contributing.md#loading-into-the-browser" TargetMode="External"/><Relationship Id="rId11" Type="http://schemas.openxmlformats.org/officeDocument/2006/relationships/hyperlink" Target="https://primer.style/css" TargetMode="External"/><Relationship Id="rId10" Type="http://schemas.openxmlformats.org/officeDocument/2006/relationships/hyperlink" Target="https://github.com/sindresorhus/refined-github/blob/master/readme.md#L100" TargetMode="External"/><Relationship Id="rId9" Type="http://schemas.openxmlformats.org/officeDocument/2006/relationships/hyperlink" Target="https://github.com/sindresorhus/refined-github/blob/master/source/features/user-profile-follower-badge.tsx" TargetMode="External"/><Relationship Id="rId5" Type="http://schemas.openxmlformats.org/officeDocument/2006/relationships/hyperlink" Target="https://reactjs.org/docs/introducing-jsx.html" TargetMode="External"/><Relationship Id="rId6" Type="http://schemas.openxmlformats.org/officeDocument/2006/relationships/hyperlink" Target="https://github.com/WebReflection/dom4#features" TargetMode="External"/><Relationship Id="rId7" Type="http://schemas.openxmlformats.org/officeDocument/2006/relationships/hyperlink" Target="https://github.com/sindresorhus/refined-github/tree/master/source/features" TargetMode="External"/><Relationship Id="rId8" Type="http://schemas.openxmlformats.org/officeDocument/2006/relationships/hyperlink" Target="https://github.com/sindresorhus/refined-github/blob/master/source/content.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EFForg/privacybadger/blob/master/doc/fixing-broken-sites.md" TargetMode="External"/><Relationship Id="rId4" Type="http://schemas.openxmlformats.org/officeDocument/2006/relationships/hyperlink" Target="https://github.com/EFForg/privacybadger/blob/master/doc/Translation.md" TargetMode="External"/><Relationship Id="rId10" Type="http://schemas.openxmlformats.org/officeDocument/2006/relationships/hyperlink" Target="https://www.eff.org/security" TargetMode="External"/><Relationship Id="rId9" Type="http://schemas.openxmlformats.org/officeDocument/2006/relationships/hyperlink" Target="https://www.eff.org/pages/eppcode" TargetMode="External"/><Relationship Id="rId5" Type="http://schemas.openxmlformats.org/officeDocument/2006/relationships/hyperlink" Target="https://github.com/EFForg/privacybadger/labels/good%20first%20issue" TargetMode="External"/><Relationship Id="rId6" Type="http://schemas.openxmlformats.org/officeDocument/2006/relationships/hyperlink" Target="https://github.com/EFForg/privacybadger/labels/help%20wanted" TargetMode="External"/><Relationship Id="rId7" Type="http://schemas.openxmlformats.org/officeDocument/2006/relationships/hyperlink" Target="https://github.com/EFForg/privacybadger/blob/master/doc/develop.md" TargetMode="External"/><Relationship Id="rId8" Type="http://schemas.openxmlformats.org/officeDocument/2006/relationships/hyperlink" Target="https://github.com/EFForg/privacybadger/blob/master/doc/tests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480: Project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32134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Yohannes Habte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50750" y="1964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Software Quality Assurance &amp; Testing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Resolved Issue #1</a:t>
            </a:r>
            <a:endParaRPr/>
          </a:p>
          <a:p>
            <a:pPr indent="-381000" lvl="0" marL="1371600" rtl="0" algn="l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Status: Resolved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Refined Github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Refined-Github Repo Issue #2530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https://github.com/sindresorhus/refined-github/issues/2530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Tags: Bug, GFI, Help wanted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4294967295" type="subTitle"/>
          </p:nvPr>
        </p:nvSpPr>
        <p:spPr>
          <a:xfrm>
            <a:off x="120150" y="1331875"/>
            <a:ext cx="88371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Title: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Console Errors</a:t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3"/>
          <p:cNvSpPr txBox="1"/>
          <p:nvPr>
            <p:ph idx="4294967295" type="subTitle"/>
          </p:nvPr>
        </p:nvSpPr>
        <p:spPr>
          <a:xfrm>
            <a:off x="232500" y="1836275"/>
            <a:ext cx="84177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Description of Issue and my solution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There are a couple of console errors as a result of refined gif not reading property values on certain pages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Fixed three of the console errors(cannot read property) that come up </a:t>
            </a:r>
            <a:r>
              <a:rPr lang="en" sz="1800">
                <a:solidFill>
                  <a:srgbClr val="24292E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(Demonstration for presentation)</a:t>
            </a:r>
            <a:endParaRPr sz="1800">
              <a:solidFill>
                <a:srgbClr val="24292E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Heavily used chrome dev tools’ console, developer mode extension debugger and another debugging tool in the sources tab(for breakpoints and stepping through) 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Have not passed the test cases yet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Reported By: 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yakov116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3"/>
          <p:cNvSpPr txBox="1"/>
          <p:nvPr>
            <p:ph idx="4294967295" type="subTitle"/>
          </p:nvPr>
        </p:nvSpPr>
        <p:spPr>
          <a:xfrm>
            <a:off x="4894225" y="4429475"/>
            <a:ext cx="39381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https://github.com/sindresorhus/refined-github/issues/2530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Resolved Issue #2</a:t>
            </a:r>
            <a:endParaRPr/>
          </a:p>
          <a:p>
            <a:pPr indent="-381000" lvl="0" marL="1371600" rtl="0" algn="l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Status: Resolved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Refined Github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Refined-Github Repo Issue #2572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https://github.com/sindresorhus/refined-github/issues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/2572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Tags: Bug, Help wanted Type: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4294967295" type="subTitle"/>
          </p:nvPr>
        </p:nvSpPr>
        <p:spPr>
          <a:xfrm>
            <a:off x="120150" y="1331875"/>
            <a:ext cx="88371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Title: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Comment edit icon hides in the dots menu after you react to a comment</a:t>
            </a:r>
            <a:endParaRPr sz="2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5"/>
          <p:cNvSpPr txBox="1"/>
          <p:nvPr>
            <p:ph idx="4294967295" type="subTitle"/>
          </p:nvPr>
        </p:nvSpPr>
        <p:spPr>
          <a:xfrm>
            <a:off x="232500" y="2249525"/>
            <a:ext cx="84177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Description of Issue and my solution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You lose the functionality to edit comments(this icon        is hidden under the dots) after you use the reaction feature once.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Functionality breaking issue(unless extension is disabled)</a:t>
            </a:r>
            <a:endParaRPr sz="1800">
              <a:solidFill>
                <a:srgbClr val="24292E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used chrome dev tools’ console, temporary css changes to seek out the source for the issue. Fixed with modifying the box model through the javascript after the event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Reported By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: Charlike Mike Reagent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5"/>
          <p:cNvSpPr txBox="1"/>
          <p:nvPr>
            <p:ph idx="4294967295" type="subTitle"/>
          </p:nvPr>
        </p:nvSpPr>
        <p:spPr>
          <a:xfrm>
            <a:off x="4894225" y="4389425"/>
            <a:ext cx="39381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https://github.com/sindresorhus/refined-github/issues/2572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200" y="2572163"/>
            <a:ext cx="382050" cy="3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Resolved</a:t>
            </a:r>
            <a:r>
              <a:rPr lang="en"/>
              <a:t> Issue #3</a:t>
            </a:r>
            <a:endParaRPr/>
          </a:p>
          <a:p>
            <a:pPr indent="-381000" lvl="0" marL="1371600" rtl="0" algn="l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Status: In progress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Refined Github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Refined-Github </a:t>
            </a:r>
            <a:r>
              <a:rPr lang="en" sz="2400"/>
              <a:t>Repo Issue #2576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https://github.com/sindresorhus/refined-github/issues/2576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Tags: Bug, Help wanted Type: UI, CSS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4294967295" type="subTitle"/>
          </p:nvPr>
        </p:nvSpPr>
        <p:spPr>
          <a:xfrm>
            <a:off x="120150" y="1331875"/>
            <a:ext cx="883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Title: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z-index problem when modal is opened in issue detail page</a:t>
            </a:r>
            <a:endParaRPr sz="2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7"/>
          <p:cNvSpPr txBox="1"/>
          <p:nvPr>
            <p:ph idx="4294967295" type="subTitle"/>
          </p:nvPr>
        </p:nvSpPr>
        <p:spPr>
          <a:xfrm>
            <a:off x="232500" y="2189275"/>
            <a:ext cx="84177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Description of Issue and my solution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When a modal is open, some of the background elements start crossing through each other or popping outwards</a:t>
            </a:r>
            <a:endParaRPr sz="1800">
              <a:solidFill>
                <a:srgbClr val="24292E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used chrome dev tools’ console, temporary css changes to seek out the source for the issue. Then used chrome extension developer mode. 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Fixed by changing the z-index of the elements as well as the modal dynamically as soon as the popup is detected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Reported By: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Üsame Fethullah AVCI</a:t>
            </a:r>
            <a:r>
              <a:rPr lang="en" sz="19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7"/>
          <p:cNvSpPr txBox="1"/>
          <p:nvPr>
            <p:ph idx="4294967295" type="subTitle"/>
          </p:nvPr>
        </p:nvSpPr>
        <p:spPr>
          <a:xfrm>
            <a:off x="232500" y="4752775"/>
            <a:ext cx="8324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https://github.com/sindresorhus/refined-github/issues/2576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2130850" y="32668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Issues</a:t>
            </a:r>
            <a:endParaRPr sz="4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22352" r="21890" t="11559"/>
          <a:stretch/>
        </p:blipFill>
        <p:spPr>
          <a:xfrm>
            <a:off x="1632775" y="614050"/>
            <a:ext cx="5238750" cy="25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</a:t>
            </a:r>
            <a:r>
              <a:rPr lang="en"/>
              <a:t> Issue #1</a:t>
            </a:r>
            <a:endParaRPr/>
          </a:p>
          <a:p>
            <a:pPr indent="-3810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Status: Successful Reporting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Privacy Badger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Github </a:t>
            </a:r>
            <a:r>
              <a:rPr lang="en" sz="2400"/>
              <a:t>PrivacyBadger</a:t>
            </a:r>
            <a:r>
              <a:rPr lang="en" sz="2400"/>
              <a:t> Repo Issue #2514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https://github.com/EFForg/privacybadger/issues/2514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Tags: Bug, UI, UX  Type: Browser Compatibility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4294967295" type="subTitle"/>
          </p:nvPr>
        </p:nvSpPr>
        <p:spPr>
          <a:xfrm>
            <a:off x="120150" y="1478725"/>
            <a:ext cx="88371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Title: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The slider widgets on the main extension window have very inconsistent response to mouse action</a:t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30"/>
          <p:cNvSpPr txBox="1"/>
          <p:nvPr>
            <p:ph idx="4294967295" type="subTitle"/>
          </p:nvPr>
        </p:nvSpPr>
        <p:spPr>
          <a:xfrm>
            <a:off x="219150" y="2410275"/>
            <a:ext cx="40257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Version of systems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➢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MAC O.S. 10.15.1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➢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Chrome V. 78.0.3904.108</a:t>
            </a:r>
            <a:endParaRPr i="1"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➢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Privacy Badger V. 2019.11.18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Reported By: Myself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30"/>
          <p:cNvSpPr txBox="1"/>
          <p:nvPr>
            <p:ph idx="4294967295" type="subTitle"/>
          </p:nvPr>
        </p:nvSpPr>
        <p:spPr>
          <a:xfrm>
            <a:off x="120150" y="4692975"/>
            <a:ext cx="88371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https://github.com/EFForg/privacybadger/issues/2514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30"/>
          <p:cNvSpPr txBox="1"/>
          <p:nvPr>
            <p:ph idx="4294967295" type="subTitle"/>
          </p:nvPr>
        </p:nvSpPr>
        <p:spPr>
          <a:xfrm>
            <a:off x="4806625" y="2410275"/>
            <a:ext cx="40257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Georgia"/>
              <a:buChar char="➔"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Detailed Description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Georgia"/>
              <a:buChar char="➔"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Steps To Reproduce Problem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Georgia"/>
              <a:buChar char="➔"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Actual Behavior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Georgia"/>
              <a:buChar char="➔"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Expected Behavior 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marR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Georgia"/>
              <a:buChar char="◆"/>
            </a:pP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Link Below</a:t>
            </a:r>
            <a:r>
              <a:rPr lang="en" sz="20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or here</a:t>
            </a:r>
            <a:endParaRPr sz="20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Resolved Issue #4</a:t>
            </a:r>
            <a:endParaRPr/>
          </a:p>
          <a:p>
            <a:pPr indent="-3810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Status: Resolved</a:t>
            </a:r>
            <a:r>
              <a:rPr lang="en" sz="2000"/>
              <a:t>(email dev for PR permission)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Privacy Badger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Github PrivacyBadger</a:t>
            </a:r>
            <a:r>
              <a:rPr lang="en" sz="2400"/>
              <a:t> Repo Issue #2331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https://github.com/EFForg/privacybadger/issues/2331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823675" y="460875"/>
            <a:ext cx="37065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Privacy Badger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Browser extension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823675" y="2424925"/>
            <a:ext cx="37065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Refined Github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Browser</a:t>
            </a:r>
            <a:r>
              <a:rPr lang="en" sz="1800">
                <a:solidFill>
                  <a:srgbClr val="000000"/>
                </a:solidFill>
              </a:rPr>
              <a:t> extension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60425" y="1437150"/>
            <a:ext cx="33774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My Projects</a:t>
            </a:r>
            <a:endParaRPr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Tags: Bug, Widgets Type: UI, Integration Issue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4294967295" type="subTitle"/>
          </p:nvPr>
        </p:nvSpPr>
        <p:spPr>
          <a:xfrm>
            <a:off x="120150" y="1331875"/>
            <a:ext cx="88371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Title: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Soundcloud widgets are not reliably replaced</a:t>
            </a:r>
            <a:endParaRPr sz="2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32"/>
          <p:cNvSpPr txBox="1"/>
          <p:nvPr>
            <p:ph idx="4294967295" type="subTitle"/>
          </p:nvPr>
        </p:nvSpPr>
        <p:spPr>
          <a:xfrm>
            <a:off x="185700" y="1935650"/>
            <a:ext cx="84177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Description of Issue and my solution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Embedded soundcloud widgets don’t have any kind of control to play/pause, or sometimes the widgets aren’t even displayed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Functionality breaking issue. Returns to normal when privacy badger is disabled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used the guide to fixing broken sites from the contribution 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guideline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Particularly 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yellow-listing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the domain and fixing the widget replacement or using iframe for embedding fixes the issue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Reported By: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Tuomas Hietala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32"/>
          <p:cNvSpPr txBox="1"/>
          <p:nvPr>
            <p:ph idx="4294967295" type="subTitle"/>
          </p:nvPr>
        </p:nvSpPr>
        <p:spPr>
          <a:xfrm>
            <a:off x="232500" y="4752775"/>
            <a:ext cx="8324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https://github.com/sindresorhus/refined-github/issues/2576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Resolved Issue #5</a:t>
            </a:r>
            <a:endParaRPr/>
          </a:p>
          <a:p>
            <a:pPr indent="-3810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Status: Resolved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Privacy Badger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Github PrivacyBadger Repo Issue #2462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https://github.com/EFForg/privacybadger/issues/2462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Tags: Broken site Type: UI, Integration Issue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4294967295" type="subTitle"/>
          </p:nvPr>
        </p:nvSpPr>
        <p:spPr>
          <a:xfrm>
            <a:off x="120150" y="1331875"/>
            <a:ext cx="88371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Title: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Runkit being blocked</a:t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34"/>
          <p:cNvSpPr txBox="1"/>
          <p:nvPr>
            <p:ph idx="4294967295" type="subTitle"/>
          </p:nvPr>
        </p:nvSpPr>
        <p:spPr>
          <a:xfrm>
            <a:off x="185700" y="1935650"/>
            <a:ext cx="84177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Description of Issue and my solution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Runkit is a code integration tool for websites to easily integrate pieces of code with syntax marking, better visual and more features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If privacy badger is active, runkit doesn’t appear on sites that embed it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Yellow listing the domain doesn’t fix the issue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Using the contribution guidelines for broken sites, first fixed the do not track policy issue then allowed different domain used by runkit for embedding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Reported By: 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Phillip Chao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3" name="Google Shape;223;p34"/>
          <p:cNvSpPr txBox="1"/>
          <p:nvPr>
            <p:ph idx="4294967295" type="subTitle"/>
          </p:nvPr>
        </p:nvSpPr>
        <p:spPr>
          <a:xfrm>
            <a:off x="232500" y="4752775"/>
            <a:ext cx="8324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https://github.com/EFForg/privacybadger/issues/2462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Resolved Issue #6</a:t>
            </a:r>
            <a:endParaRPr/>
          </a:p>
          <a:p>
            <a:pPr indent="-3810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" sz="2400"/>
              <a:t>Status: Currently working on it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Privacy Badger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Github PrivacyBadger Repo Issue #2513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https://github.com/EFForg/privacybadger/issues/2513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Tags: Bug, first party Type: Integration Issue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4294967295" type="subTitle"/>
          </p:nvPr>
        </p:nvSpPr>
        <p:spPr>
          <a:xfrm>
            <a:off x="120150" y="1331875"/>
            <a:ext cx="88371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Title: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Link cleaning not working on messenger.com</a:t>
            </a:r>
            <a:endParaRPr sz="2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2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36"/>
          <p:cNvSpPr txBox="1"/>
          <p:nvPr>
            <p:ph idx="4294967295" type="subTitle"/>
          </p:nvPr>
        </p:nvSpPr>
        <p:spPr>
          <a:xfrm>
            <a:off x="185700" y="1935650"/>
            <a:ext cx="84177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Description of Issue and my solution</a:t>
            </a:r>
            <a:endParaRPr sz="20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When users get messages that contain a link through messenger, link cleaning doesn’t work as it does for facebook(parent site)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Misses purpose of extension, thus functionality issue is present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Fixed by adding messenger’s different domain to already existing facebook’s tracking removal script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Reported By: Phillip </a:t>
            </a:r>
            <a:r>
              <a:rPr lang="en" sz="1800">
                <a:solidFill>
                  <a:srgbClr val="24292E"/>
                </a:solidFill>
                <a:latin typeface="Georgia"/>
                <a:ea typeface="Georgia"/>
                <a:cs typeface="Georgia"/>
                <a:sym typeface="Georgia"/>
              </a:rPr>
              <a:t>Varun Gupta</a:t>
            </a:r>
            <a:endParaRPr sz="1800">
              <a:solidFill>
                <a:srgbClr val="24292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36"/>
          <p:cNvSpPr txBox="1"/>
          <p:nvPr>
            <p:ph idx="4294967295" type="subTitle"/>
          </p:nvPr>
        </p:nvSpPr>
        <p:spPr>
          <a:xfrm>
            <a:off x="232500" y="4752775"/>
            <a:ext cx="8324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https://github.com/EFForg/privacybadger/issues/2462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467225" y="440500"/>
            <a:ext cx="7979400" cy="3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https://github.com/sindresorhus/refined-github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https://github.com/EFForg/privacybadger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concepts from covered topics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2231100"/>
            <a:ext cx="3999900" cy="2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</a:t>
            </a:r>
            <a:r>
              <a:rPr lang="en" sz="1100"/>
              <a:t>#2576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White-Box Testing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Browser-based debugging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Compatibility Testing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Browser Compatibility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Non-functional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</a:t>
            </a:r>
            <a:r>
              <a:rPr lang="en" sz="1100"/>
              <a:t>#2572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Functional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</a:t>
            </a:r>
            <a:r>
              <a:rPr lang="en" sz="1100"/>
              <a:t>#2530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2231100"/>
            <a:ext cx="39999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</a:t>
            </a:r>
            <a:r>
              <a:rPr lang="en" sz="1100"/>
              <a:t>#2514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Black-Box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Compatibility</a:t>
            </a:r>
            <a:r>
              <a:rPr lang="en"/>
              <a:t> Testing(Browser)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Non-functional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</a:t>
            </a:r>
            <a:r>
              <a:rPr lang="en" sz="1100"/>
              <a:t>#2331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White-Box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Functional Testing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Integration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</a:t>
            </a:r>
            <a:r>
              <a:rPr lang="en" sz="1100"/>
              <a:t>#2462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White-Box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</a:t>
            </a:r>
            <a:r>
              <a:rPr lang="en" sz="1100"/>
              <a:t>#2513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White-Box Testing(External APIs)</a:t>
            </a:r>
            <a:endParaRPr sz="11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360" l="0" r="0" t="18696"/>
          <a:stretch/>
        </p:blipFill>
        <p:spPr>
          <a:xfrm>
            <a:off x="2402800" y="1505699"/>
            <a:ext cx="1908800" cy="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0" y="1505700"/>
            <a:ext cx="27792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Refined</a:t>
            </a:r>
            <a:endParaRPr b="1" sz="30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22352" r="21890" t="11559"/>
          <a:stretch/>
        </p:blipFill>
        <p:spPr>
          <a:xfrm>
            <a:off x="5486400" y="1449300"/>
            <a:ext cx="2596675" cy="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6"/>
          <p:cNvCxnSpPr/>
          <p:nvPr/>
        </p:nvCxnSpPr>
        <p:spPr>
          <a:xfrm>
            <a:off x="-3450" y="2397521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Tools</a:t>
            </a:r>
            <a:r>
              <a:rPr lang="en"/>
              <a:t> &amp; expertise utilized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21226" y="1813172"/>
            <a:ext cx="1329900" cy="1229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1225" y="2146936"/>
            <a:ext cx="132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JSON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026100" y="1356225"/>
            <a:ext cx="1950300" cy="19206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523900" y="2146923"/>
            <a:ext cx="2954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361376" y="1701214"/>
            <a:ext cx="1506600" cy="13926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276325" y="2116586"/>
            <a:ext cx="1676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typescript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264424" y="1815376"/>
            <a:ext cx="1197300" cy="11643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264425" y="2116572"/>
            <a:ext cx="1197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HTML, CSS,YAML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-3425" y="4090596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6"/>
          <p:cNvSpPr/>
          <p:nvPr/>
        </p:nvSpPr>
        <p:spPr>
          <a:xfrm>
            <a:off x="1081189" y="3506247"/>
            <a:ext cx="1329900" cy="1229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022363" y="3809650"/>
            <a:ext cx="1447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debugging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637338" y="3252150"/>
            <a:ext cx="1950300" cy="1713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135150" y="3475902"/>
            <a:ext cx="29547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Chrome </a:t>
            </a:r>
            <a:endParaRPr sz="2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developer </a:t>
            </a:r>
            <a:endParaRPr sz="2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Tools</a:t>
            </a:r>
            <a:endParaRPr sz="2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(console)</a:t>
            </a:r>
            <a:endParaRPr sz="2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021338" y="3394289"/>
            <a:ext cx="1506600" cy="1392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936300" y="3809650"/>
            <a:ext cx="1676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Cookies &amp; Web beacons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866419" y="3264150"/>
            <a:ext cx="1832400" cy="17136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6732934" y="3840000"/>
            <a:ext cx="2099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Fingerprinting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Github?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914375" y="297475"/>
            <a:ext cx="49086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Refined-Github is web browser extension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It’s available for Chrome, FireFox and other browsers.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creates a lot of feature enhancements for GitHub users to give extra functionalities.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GitHub implemented 20 of the enhancements and features that used to be part of Refined GitHub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Badger?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914375" y="297475"/>
            <a:ext cx="49086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Privacy Badger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is another web browser extension to help protect 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its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users from tracking, intrusive ads and other online 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phenomenons.</a:t>
            </a: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It’s available for Chrome, and FireFox.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One of the most common open source alternative to Ghostery, Ublock and adblock.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Is made by Electronic Frontier Foundation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guidelines for Refined Github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22750" y="1550100"/>
            <a:ext cx="83340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24292E"/>
                </a:solidFill>
              </a:rPr>
              <a:t>You will need to be familiar with </a:t>
            </a:r>
            <a:r>
              <a:rPr lang="en">
                <a:solidFill>
                  <a:srgbClr val="0366D6"/>
                </a:solidFill>
                <a:uFill>
                  <a:noFill/>
                </a:uFill>
                <a:hlinkClick r:id="rId3"/>
              </a:rPr>
              <a:t>npm</a:t>
            </a:r>
            <a:r>
              <a:rPr lang="en">
                <a:solidFill>
                  <a:srgbClr val="24292E"/>
                </a:solidFill>
              </a:rPr>
              <a:t> and TypeScript to build this extension.</a:t>
            </a:r>
            <a:endParaRPr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24292E"/>
                </a:solidFill>
              </a:rPr>
              <a:t>The extension can be loaded into Chrome or Firefox manually (</a:t>
            </a:r>
            <a:r>
              <a:rPr lang="en">
                <a:solidFill>
                  <a:srgbClr val="0366D6"/>
                </a:solidFill>
                <a:uFill>
                  <a:noFill/>
                </a:uFill>
                <a:hlinkClick r:id="rId4"/>
              </a:rPr>
              <a:t>See notes below</a:t>
            </a:r>
            <a:r>
              <a:rPr lang="en">
                <a:solidFill>
                  <a:srgbClr val="24292E"/>
                </a:solidFill>
              </a:rPr>
              <a:t>)</a:t>
            </a:r>
            <a:endParaRPr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0366D6"/>
                </a:solidFill>
                <a:uFill>
                  <a:noFill/>
                </a:uFill>
                <a:hlinkClick r:id="rId5"/>
              </a:rPr>
              <a:t>JSX</a:t>
            </a:r>
            <a:r>
              <a:rPr lang="en">
                <a:solidFill>
                  <a:srgbClr val="24292E"/>
                </a:solidFill>
              </a:rPr>
              <a:t> is used to create DOM elements.</a:t>
            </a:r>
            <a:endParaRPr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24292E"/>
                </a:solidFill>
              </a:rPr>
              <a:t>All the </a:t>
            </a:r>
            <a:r>
              <a:rPr lang="en">
                <a:solidFill>
                  <a:srgbClr val="0366D6"/>
                </a:solidFill>
                <a:uFill>
                  <a:noFill/>
                </a:uFill>
                <a:hlinkClick r:id="rId6"/>
              </a:rPr>
              <a:t>latest DOM APIs</a:t>
            </a:r>
            <a:r>
              <a:rPr lang="en">
                <a:solidFill>
                  <a:srgbClr val="24292E"/>
                </a:solidFill>
              </a:rPr>
              <a:t> and JavaScript features are available because the extension only has to work in the latest Chrome and Firefox. 🎉</a:t>
            </a:r>
            <a:endParaRPr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24292E"/>
                </a:solidFill>
              </a:rPr>
              <a:t>Each JavaScript feature lives in its own file under </a:t>
            </a:r>
            <a:r>
              <a:rPr lang="en">
                <a:solidFill>
                  <a:srgbClr val="0366D6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source/features</a:t>
            </a:r>
            <a:r>
              <a:rPr lang="en">
                <a:solidFill>
                  <a:srgbClr val="24292E"/>
                </a:solidFill>
              </a:rPr>
              <a:t> and it's imported in </a:t>
            </a:r>
            <a:r>
              <a:rPr lang="en">
                <a:solidFill>
                  <a:srgbClr val="0366D6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source/content.ts</a:t>
            </a:r>
            <a:r>
              <a:rPr lang="en">
                <a:solidFill>
                  <a:srgbClr val="24292E"/>
                </a:solidFill>
              </a:rPr>
              <a:t>.</a:t>
            </a:r>
            <a:endParaRPr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24292E"/>
                </a:solidFill>
              </a:rPr>
              <a:t>Some GitHub pages are loaded via AJAX/PJAX, so some features use the special </a:t>
            </a:r>
            <a:r>
              <a:rPr lang="en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onAjaxedPages</a:t>
            </a:r>
            <a:r>
              <a:rPr lang="en">
                <a:solidFill>
                  <a:srgbClr val="24292E"/>
                </a:solidFill>
              </a:rPr>
              <a:t> loader (see it as a custom "on DOM ready").</a:t>
            </a:r>
            <a:endParaRPr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24292E"/>
                </a:solidFill>
              </a:rPr>
              <a:t>See what a </a:t>
            </a:r>
            <a:r>
              <a:rPr i="1" lang="en">
                <a:solidFill>
                  <a:srgbClr val="24292E"/>
                </a:solidFill>
              </a:rPr>
              <a:t>feature</a:t>
            </a:r>
            <a:r>
              <a:rPr lang="en">
                <a:solidFill>
                  <a:srgbClr val="24292E"/>
                </a:solidFill>
              </a:rPr>
              <a:t> </a:t>
            </a:r>
            <a:r>
              <a:rPr lang="en">
                <a:solidFill>
                  <a:srgbClr val="0366D6"/>
                </a:solidFill>
                <a:uFill>
                  <a:noFill/>
                </a:uFill>
                <a:hlinkClick r:id="rId9"/>
              </a:rPr>
              <a:t>looks like</a:t>
            </a:r>
            <a:r>
              <a:rPr lang="en">
                <a:solidFill>
                  <a:srgbClr val="24292E"/>
                </a:solidFill>
              </a:rPr>
              <a:t>.</a:t>
            </a:r>
            <a:endParaRPr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24292E"/>
                </a:solidFill>
              </a:rPr>
              <a:t>Follow </a:t>
            </a:r>
            <a:r>
              <a:rPr lang="en">
                <a:solidFill>
                  <a:srgbClr val="0366D6"/>
                </a:solidFill>
                <a:uFill>
                  <a:noFill/>
                </a:uFill>
                <a:hlinkClick r:id="rId10"/>
              </a:rPr>
              <a:t>the styleguide</a:t>
            </a:r>
            <a:r>
              <a:rPr lang="en">
                <a:solidFill>
                  <a:srgbClr val="24292E"/>
                </a:solidFill>
              </a:rPr>
              <a:t> that appears in the Readme's source to write readable descriptions.</a:t>
            </a:r>
            <a:endParaRPr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>
                <a:solidFill>
                  <a:srgbClr val="24292E"/>
                </a:solidFill>
              </a:rPr>
              <a:t>Refined GitHub tries to integrate as best as possible, so </a:t>
            </a:r>
            <a:r>
              <a:rPr lang="en">
                <a:solidFill>
                  <a:srgbClr val="0366D6"/>
                </a:solidFill>
                <a:uFill>
                  <a:noFill/>
                </a:uFill>
                <a:hlinkClick r:id="rId11"/>
              </a:rPr>
              <a:t>GitHub's own styleguide</a:t>
            </a:r>
            <a:r>
              <a:rPr lang="en">
                <a:solidFill>
                  <a:srgbClr val="24292E"/>
                </a:solidFill>
              </a:rPr>
              <a:t> might come in useful.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guidelines for Privacy Badger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22750" y="1550100"/>
            <a:ext cx="782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If a site is broken, we have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written a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guide to fixing broken sites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Want to help translate Privacy Badger? Working on a pull request that involves updating translations? Please see our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guide to translating Privacy Badger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To review issues we would like help with, visit our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"good first issue"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"help wanted"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labels.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When making changes to Privacy Badger's code, please consult our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developer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automated testing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guides.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When interacting with us, please remember to follow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EFF's Public Projects Code of Conduct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Security vulnerabilities can be reported privately to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</a:rPr>
              <a:t>vulnerabilities@eff.org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. Please see our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Security Vulnerability Disclosure Program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for the GPG key and more information.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2130850" y="32668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Issues</a:t>
            </a:r>
            <a:endParaRPr sz="4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7360" l="0" r="0" t="18696"/>
          <a:stretch/>
        </p:blipFill>
        <p:spPr>
          <a:xfrm>
            <a:off x="3797750" y="2042375"/>
            <a:ext cx="3250451" cy="11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374925" y="2042427"/>
            <a:ext cx="38721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2424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Refined</a:t>
            </a:r>
            <a:endParaRPr b="1" sz="4800">
              <a:solidFill>
                <a:srgbClr val="4242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