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a1b06b4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a1b06b4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1b06b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1b06b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a18f2edf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a18f2edf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05c01c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05c01c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18f2edf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18f2ed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18f2ed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18f2ed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18f2ed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18f2ed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18f2edfd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18f2edfd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18f2edfd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18f2edfd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a18f2edf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a18f2edf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18f2edfd_6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18f2edf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#54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9950" y="2797175"/>
            <a:ext cx="880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Concorrência usando futures - </a:t>
            </a:r>
            <a:r>
              <a:rPr lang="pt-BR"/>
              <a:t>Multiprocessamento #4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90250" y="450150"/>
            <a:ext cx="8061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concurrent.futures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https://docs.python.org/3/library/concurrent.futures.html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Executor (classe abstrata)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75" y="1135275"/>
            <a:ext cx="53526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2" type="body"/>
          </p:nvPr>
        </p:nvSpPr>
        <p:spPr>
          <a:xfrm>
            <a:off x="4707425" y="731175"/>
            <a:ext cx="4271400" cy="43287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Eduardo Mendes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Instituição: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Unicamp / Diebold Nixdorf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Contatos:</a:t>
            </a:r>
            <a:br>
              <a:rPr b="1"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{facebook, github, gist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instagram, linkedin,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telegram, twitter}/dunossauro</a:t>
            </a:r>
            <a:b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00" y="1143000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39875" y="4135200"/>
            <a:ext cx="3863400" cy="3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Dúvidas?</a:t>
            </a:r>
            <a:endParaRPr b="1"/>
          </a:p>
        </p:txBody>
      </p:sp>
      <p:sp>
        <p:nvSpPr>
          <p:cNvPr id="207" name="Google Shape;207;p24"/>
          <p:cNvSpPr txBox="1"/>
          <p:nvPr/>
        </p:nvSpPr>
        <p:spPr>
          <a:xfrm>
            <a:off x="471875" y="195000"/>
            <a:ext cx="3599400" cy="81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XOXO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700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APOIE O CANAL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apoia.se/livedepython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6666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Nome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Eduardo Mendes</a:t>
            </a:r>
            <a:br>
              <a:rPr lang="pt-BR" sz="2400">
                <a:solidFill>
                  <a:srgbClr val="FFFFFF"/>
                </a:solidFill>
              </a:rPr>
            </a:br>
            <a:br>
              <a:rPr lang="pt-BR" sz="2400">
                <a:solidFill>
                  <a:srgbClr val="FFFFFF"/>
                </a:solidFill>
              </a:rPr>
            </a:br>
            <a:r>
              <a:rPr b="1" lang="pt-BR" sz="2400">
                <a:solidFill>
                  <a:srgbClr val="FFFFFF"/>
                </a:solidFill>
              </a:rPr>
              <a:t>Instituição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Unicamp / Diebold Nixdorf</a:t>
            </a:r>
            <a:br>
              <a:rPr lang="pt-BR" sz="2400">
                <a:solidFill>
                  <a:srgbClr val="FFFFFF"/>
                </a:solidFill>
              </a:rPr>
            </a:br>
            <a:br>
              <a:rPr lang="pt-BR" sz="2400">
                <a:solidFill>
                  <a:srgbClr val="FFFFFF"/>
                </a:solidFill>
              </a:rPr>
            </a:br>
            <a:r>
              <a:rPr b="1" lang="pt-BR" sz="2400">
                <a:solidFill>
                  <a:srgbClr val="FFFFFF"/>
                </a:solidFill>
              </a:rPr>
              <a:t>Contatos</a:t>
            </a:r>
            <a:r>
              <a:rPr lang="pt-BR" sz="2400">
                <a:solidFill>
                  <a:srgbClr val="FFFFFF"/>
                </a:solidFill>
              </a:rPr>
              <a:t>: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{</a:t>
            </a:r>
            <a:r>
              <a:rPr lang="pt-BR" sz="2400">
                <a:solidFill>
                  <a:srgbClr val="FFFFFF"/>
                </a:solidFill>
              </a:rPr>
              <a:t>facebook</a:t>
            </a:r>
            <a:r>
              <a:rPr lang="pt-BR" sz="2400">
                <a:solidFill>
                  <a:srgbClr val="FFFFFF"/>
                </a:solidFill>
              </a:rPr>
              <a:t>, github, gist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 </a:t>
            </a:r>
            <a:r>
              <a:rPr lang="pt-BR" sz="2400">
                <a:solidFill>
                  <a:srgbClr val="FFFFFF"/>
                </a:solidFill>
              </a:rPr>
              <a:t>instagram, linkedin,</a:t>
            </a:r>
            <a:br>
              <a:rPr lang="pt-BR" sz="2400">
                <a:solidFill>
                  <a:srgbClr val="FFFFFF"/>
                </a:solidFill>
              </a:rPr>
            </a:br>
            <a:r>
              <a:rPr lang="pt-BR" sz="2400">
                <a:solidFill>
                  <a:srgbClr val="FFFFFF"/>
                </a:solidFill>
              </a:rPr>
              <a:t> telegram, twitter}/dunossauro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DSC_1539.JPG" id="66" name="Google Shape;66;p15"/>
          <p:cNvPicPr preferRelativeResize="0"/>
          <p:nvPr/>
        </p:nvPicPr>
        <p:blipFill rotWithShape="1">
          <a:blip r:embed="rId3">
            <a:alphaModFix/>
          </a:blip>
          <a:srcRect b="15342" l="27633" r="45937" t="30974"/>
          <a:stretch/>
        </p:blipFill>
        <p:spPr>
          <a:xfrm rot="10800000">
            <a:off x="432103" y="121877"/>
            <a:ext cx="3615898" cy="489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Relembrando</a:t>
            </a:r>
            <a:r>
              <a:rPr lang="pt-BR"/>
              <a:t> o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Analisando soluções passadas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Síncrona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Voltando aos pools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Entendendo concurrence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Executor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ThreadPools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ProcessPools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Future objects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o problema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99750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79" name="Google Shape;79;p17"/>
          <p:cNvCxnSpPr/>
          <p:nvPr/>
        </p:nvCxnSpPr>
        <p:spPr>
          <a:xfrm>
            <a:off x="2210300" y="2002900"/>
            <a:ext cx="0" cy="12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/>
          <p:nvPr/>
        </p:nvSpPr>
        <p:spPr>
          <a:xfrm>
            <a:off x="2531225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81" name="Google Shape;81;p17"/>
          <p:cNvSpPr/>
          <p:nvPr/>
        </p:nvSpPr>
        <p:spPr>
          <a:xfrm>
            <a:off x="4912225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82" name="Google Shape;82;p17"/>
          <p:cNvSpPr/>
          <p:nvPr/>
        </p:nvSpPr>
        <p:spPr>
          <a:xfrm>
            <a:off x="2036382" y="25224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152300" y="23653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84" name="Google Shape;84;p17"/>
          <p:cNvSpPr/>
          <p:nvPr/>
        </p:nvSpPr>
        <p:spPr>
          <a:xfrm>
            <a:off x="4467882" y="25224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753169" y="25224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4572000" y="2010775"/>
            <a:ext cx="0" cy="12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6930475" y="2010775"/>
            <a:ext cx="0" cy="12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323150" y="1245475"/>
            <a:ext cx="846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o download de um sprite dos primeiros 100 </a:t>
            </a:r>
            <a:r>
              <a:rPr lang="pt-BR"/>
              <a:t>pokémons</a:t>
            </a:r>
            <a:r>
              <a:rPr lang="pt-BR"/>
              <a:t> da pokeapi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99750" y="4414600"/>
            <a:ext cx="8849100" cy="2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+ </a:t>
            </a:r>
            <a:r>
              <a:rPr lang="pt-BR"/>
              <a:t>100 + 100 + 100 = 301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531225" y="3914225"/>
            <a:ext cx="6417600" cy="2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 + 100 + 100 = 300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Decomposição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decomposição inside em pegar um gargalo do processamento e decompor ele em tarefas menores. Vamos chamar tarefas de ‘tasks’ e coisas que resolvem as tasks de workers.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99750" y="2593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98" name="Google Shape;98;p18"/>
          <p:cNvCxnSpPr/>
          <p:nvPr/>
        </p:nvCxnSpPr>
        <p:spPr>
          <a:xfrm flipH="1">
            <a:off x="2208200" y="2231500"/>
            <a:ext cx="2100" cy="25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/>
          <p:nvPr/>
        </p:nvSpPr>
        <p:spPr>
          <a:xfrm>
            <a:off x="2531225" y="2593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100" name="Google Shape;100;p18"/>
          <p:cNvSpPr/>
          <p:nvPr/>
        </p:nvSpPr>
        <p:spPr>
          <a:xfrm>
            <a:off x="4912225" y="2593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101" name="Google Shape;101;p18"/>
          <p:cNvSpPr/>
          <p:nvPr/>
        </p:nvSpPr>
        <p:spPr>
          <a:xfrm>
            <a:off x="2036382" y="27510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152300" y="2593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cxnSp>
        <p:nvCxnSpPr>
          <p:cNvPr id="103" name="Google Shape;103;p18"/>
          <p:cNvCxnSpPr/>
          <p:nvPr/>
        </p:nvCxnSpPr>
        <p:spPr>
          <a:xfrm flipH="1">
            <a:off x="4564500" y="2239375"/>
            <a:ext cx="7500" cy="25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6930475" y="2239375"/>
            <a:ext cx="10500" cy="26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3005225" y="3340150"/>
            <a:ext cx="8484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73750" y="3340150"/>
            <a:ext cx="8484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386225" y="3340150"/>
            <a:ext cx="8484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626325" y="3340150"/>
            <a:ext cx="8484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01300" y="3850225"/>
            <a:ext cx="1593300" cy="2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 </a:t>
            </a:r>
            <a:r>
              <a:rPr lang="pt-BR"/>
              <a:t>síncrona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467882" y="27510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753169" y="27510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Decomposição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99750" y="1831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</p:txBody>
      </p:sp>
      <p:cxnSp>
        <p:nvCxnSpPr>
          <p:cNvPr id="118" name="Google Shape;118;p19"/>
          <p:cNvCxnSpPr/>
          <p:nvPr/>
        </p:nvCxnSpPr>
        <p:spPr>
          <a:xfrm>
            <a:off x="2210300" y="1240900"/>
            <a:ext cx="4500" cy="3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/>
          <p:nvPr/>
        </p:nvSpPr>
        <p:spPr>
          <a:xfrm>
            <a:off x="2470775" y="1419475"/>
            <a:ext cx="6624600" cy="10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470775" y="2638675"/>
            <a:ext cx="6624600" cy="10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531225" y="1831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122" name="Google Shape;122;p19"/>
          <p:cNvSpPr/>
          <p:nvPr/>
        </p:nvSpPr>
        <p:spPr>
          <a:xfrm>
            <a:off x="4912225" y="1831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123" name="Google Shape;123;p19"/>
          <p:cNvSpPr/>
          <p:nvPr/>
        </p:nvSpPr>
        <p:spPr>
          <a:xfrm>
            <a:off x="2035257" y="288497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52300" y="18319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125" name="Google Shape;125;p19"/>
          <p:cNvSpPr/>
          <p:nvPr/>
        </p:nvSpPr>
        <p:spPr>
          <a:xfrm>
            <a:off x="4467882" y="19890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753169" y="19890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73738" y="3312275"/>
            <a:ext cx="8484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73750" y="2504375"/>
            <a:ext cx="8484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5400000">
            <a:off x="820657" y="29473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860750" y="1323475"/>
            <a:ext cx="1892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0</a:t>
            </a:r>
            <a:endParaRPr b="1"/>
          </a:p>
        </p:txBody>
      </p:sp>
      <p:sp>
        <p:nvSpPr>
          <p:cNvPr id="131" name="Google Shape;131;p19"/>
          <p:cNvSpPr/>
          <p:nvPr/>
        </p:nvSpPr>
        <p:spPr>
          <a:xfrm>
            <a:off x="2531225" y="30511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Acessar as urls</a:t>
            </a:r>
            <a:endParaRPr b="1"/>
          </a:p>
        </p:txBody>
      </p:sp>
      <p:sp>
        <p:nvSpPr>
          <p:cNvPr id="132" name="Google Shape;132;p19"/>
          <p:cNvSpPr/>
          <p:nvPr/>
        </p:nvSpPr>
        <p:spPr>
          <a:xfrm>
            <a:off x="4912225" y="30511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Fazer download da imagem</a:t>
            </a:r>
            <a:endParaRPr b="1"/>
          </a:p>
        </p:txBody>
      </p:sp>
      <p:sp>
        <p:nvSpPr>
          <p:cNvPr id="133" name="Google Shape;133;p19"/>
          <p:cNvSpPr/>
          <p:nvPr/>
        </p:nvSpPr>
        <p:spPr>
          <a:xfrm>
            <a:off x="7152300" y="3051175"/>
            <a:ext cx="1796400" cy="572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Salvar a imagem</a:t>
            </a:r>
            <a:endParaRPr b="1"/>
          </a:p>
        </p:txBody>
      </p:sp>
      <p:sp>
        <p:nvSpPr>
          <p:cNvPr id="134" name="Google Shape;134;p19"/>
          <p:cNvSpPr/>
          <p:nvPr/>
        </p:nvSpPr>
        <p:spPr>
          <a:xfrm>
            <a:off x="4467882" y="32082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753169" y="3208225"/>
            <a:ext cx="3546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860750" y="2542675"/>
            <a:ext cx="1892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n</a:t>
            </a:r>
            <a:endParaRPr b="1"/>
          </a:p>
        </p:txBody>
      </p:sp>
      <p:sp>
        <p:nvSpPr>
          <p:cNvPr id="137" name="Google Shape;137;p19"/>
          <p:cNvSpPr/>
          <p:nvPr/>
        </p:nvSpPr>
        <p:spPr>
          <a:xfrm>
            <a:off x="2470775" y="3810750"/>
            <a:ext cx="6624600" cy="2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n + 1</a:t>
            </a:r>
            <a:endParaRPr b="1"/>
          </a:p>
        </p:txBody>
      </p:sp>
      <p:sp>
        <p:nvSpPr>
          <p:cNvPr id="138" name="Google Shape;138;p19"/>
          <p:cNvSpPr/>
          <p:nvPr/>
        </p:nvSpPr>
        <p:spPr>
          <a:xfrm>
            <a:off x="2470775" y="4256225"/>
            <a:ext cx="6624600" cy="2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 n</a:t>
            </a:r>
            <a:endParaRPr b="1"/>
          </a:p>
        </p:txBody>
      </p:sp>
      <p:cxnSp>
        <p:nvCxnSpPr>
          <p:cNvPr id="139" name="Google Shape;139;p19"/>
          <p:cNvCxnSpPr/>
          <p:nvPr/>
        </p:nvCxnSpPr>
        <p:spPr>
          <a:xfrm flipH="1">
            <a:off x="4557900" y="1248775"/>
            <a:ext cx="14100" cy="3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930475" y="1248775"/>
            <a:ext cx="37500" cy="3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com threads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560700" y="1348450"/>
            <a:ext cx="20226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 Worker</a:t>
            </a:r>
            <a:endParaRPr b="1"/>
          </a:p>
        </p:txBody>
      </p:sp>
      <p:sp>
        <p:nvSpPr>
          <p:cNvPr id="147" name="Google Shape;147;p20"/>
          <p:cNvSpPr/>
          <p:nvPr/>
        </p:nvSpPr>
        <p:spPr>
          <a:xfrm>
            <a:off x="1197975" y="2571750"/>
            <a:ext cx="20226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Instância</a:t>
            </a:r>
            <a:r>
              <a:rPr b="1" lang="pt-BR"/>
              <a:t> Worker</a:t>
            </a:r>
            <a:endParaRPr b="1"/>
          </a:p>
        </p:txBody>
      </p:sp>
      <p:sp>
        <p:nvSpPr>
          <p:cNvPr id="148" name="Google Shape;148;p20"/>
          <p:cNvSpPr/>
          <p:nvPr/>
        </p:nvSpPr>
        <p:spPr>
          <a:xfrm>
            <a:off x="3560700" y="2571750"/>
            <a:ext cx="20226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</a:t>
            </a:r>
            <a:r>
              <a:rPr b="1" lang="pt-BR"/>
              <a:t>nstância</a:t>
            </a:r>
            <a:r>
              <a:rPr b="1" lang="pt-BR"/>
              <a:t> Worker</a:t>
            </a:r>
            <a:endParaRPr b="1"/>
          </a:p>
        </p:txBody>
      </p:sp>
      <p:sp>
        <p:nvSpPr>
          <p:cNvPr id="149" name="Google Shape;149;p20"/>
          <p:cNvSpPr/>
          <p:nvPr/>
        </p:nvSpPr>
        <p:spPr>
          <a:xfrm>
            <a:off x="5923425" y="2571750"/>
            <a:ext cx="20226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Instância</a:t>
            </a:r>
            <a:r>
              <a:rPr b="1" lang="pt-BR"/>
              <a:t> Worker</a:t>
            </a:r>
            <a:endParaRPr b="1"/>
          </a:p>
        </p:txBody>
      </p:sp>
      <p:cxnSp>
        <p:nvCxnSpPr>
          <p:cNvPr id="150" name="Google Shape;150;p20"/>
          <p:cNvCxnSpPr>
            <a:stCxn id="146" idx="1"/>
            <a:endCxn id="147" idx="0"/>
          </p:cNvCxnSpPr>
          <p:nvPr/>
        </p:nvCxnSpPr>
        <p:spPr>
          <a:xfrm flipH="1">
            <a:off x="2209200" y="1682050"/>
            <a:ext cx="1351500" cy="889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6" idx="2"/>
            <a:endCxn id="148" idx="0"/>
          </p:cNvCxnSpPr>
          <p:nvPr/>
        </p:nvCxnSpPr>
        <p:spPr>
          <a:xfrm flipH="1" rot="-5400000">
            <a:off x="4294200" y="2293450"/>
            <a:ext cx="5562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endCxn id="149" idx="0"/>
          </p:cNvCxnSpPr>
          <p:nvPr/>
        </p:nvCxnSpPr>
        <p:spPr>
          <a:xfrm>
            <a:off x="5583225" y="1681950"/>
            <a:ext cx="1351500" cy="889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/>
          <p:nvPr/>
        </p:nvSpPr>
        <p:spPr>
          <a:xfrm>
            <a:off x="1979688" y="4070000"/>
            <a:ext cx="5185200" cy="1011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</p:txBody>
      </p:sp>
      <p:sp>
        <p:nvSpPr>
          <p:cNvPr id="154" name="Google Shape;154;p20"/>
          <p:cNvSpPr txBox="1"/>
          <p:nvPr/>
        </p:nvSpPr>
        <p:spPr>
          <a:xfrm>
            <a:off x="3140641" y="4015713"/>
            <a:ext cx="2945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queue (fila)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127524" y="4493151"/>
            <a:ext cx="816000" cy="3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1</a:t>
            </a:r>
            <a:endParaRPr b="1"/>
          </a:p>
        </p:txBody>
      </p:sp>
      <p:sp>
        <p:nvSpPr>
          <p:cNvPr id="156" name="Google Shape;156;p20"/>
          <p:cNvSpPr/>
          <p:nvPr/>
        </p:nvSpPr>
        <p:spPr>
          <a:xfrm>
            <a:off x="3032823" y="4490376"/>
            <a:ext cx="816000" cy="3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2</a:t>
            </a:r>
            <a:endParaRPr b="1"/>
          </a:p>
        </p:txBody>
      </p:sp>
      <p:sp>
        <p:nvSpPr>
          <p:cNvPr id="157" name="Google Shape;157;p20"/>
          <p:cNvSpPr/>
          <p:nvPr/>
        </p:nvSpPr>
        <p:spPr>
          <a:xfrm>
            <a:off x="4050456" y="4490376"/>
            <a:ext cx="816000" cy="3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3</a:t>
            </a:r>
            <a:endParaRPr b="1"/>
          </a:p>
        </p:txBody>
      </p:sp>
      <p:sp>
        <p:nvSpPr>
          <p:cNvPr id="158" name="Google Shape;158;p20"/>
          <p:cNvSpPr/>
          <p:nvPr/>
        </p:nvSpPr>
        <p:spPr>
          <a:xfrm>
            <a:off x="5068120" y="4490376"/>
            <a:ext cx="816000" cy="3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x</a:t>
            </a:r>
            <a:endParaRPr b="1"/>
          </a:p>
        </p:txBody>
      </p:sp>
      <p:sp>
        <p:nvSpPr>
          <p:cNvPr id="159" name="Google Shape;159;p20"/>
          <p:cNvSpPr/>
          <p:nvPr/>
        </p:nvSpPr>
        <p:spPr>
          <a:xfrm>
            <a:off x="6085761" y="4490376"/>
            <a:ext cx="816000" cy="3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url 100</a:t>
            </a:r>
            <a:endParaRPr b="1"/>
          </a:p>
        </p:txBody>
      </p:sp>
      <p:cxnSp>
        <p:nvCxnSpPr>
          <p:cNvPr id="160" name="Google Shape;160;p20"/>
          <p:cNvCxnSpPr>
            <a:stCxn id="147" idx="2"/>
            <a:endCxn id="153" idx="1"/>
          </p:cNvCxnSpPr>
          <p:nvPr/>
        </p:nvCxnSpPr>
        <p:spPr>
          <a:xfrm rot="5400000">
            <a:off x="1425975" y="3792750"/>
            <a:ext cx="1337100" cy="229500"/>
          </a:xfrm>
          <a:prstGeom prst="bentConnector4">
            <a:avLst>
              <a:gd fmla="val 25489" name="adj1"/>
              <a:gd fmla="val 203796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" name="Google Shape;161;p20"/>
          <p:cNvCxnSpPr>
            <a:stCxn id="149" idx="2"/>
            <a:endCxn id="153" idx="3"/>
          </p:cNvCxnSpPr>
          <p:nvPr/>
        </p:nvCxnSpPr>
        <p:spPr>
          <a:xfrm flipH="1" rot="-5400000">
            <a:off x="6381225" y="3792450"/>
            <a:ext cx="1337100" cy="230100"/>
          </a:xfrm>
          <a:prstGeom prst="bentConnector4">
            <a:avLst>
              <a:gd fmla="val 25489" name="adj1"/>
              <a:gd fmla="val 20351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" name="Google Shape;162;p20"/>
          <p:cNvSpPr txBox="1"/>
          <p:nvPr/>
        </p:nvSpPr>
        <p:spPr>
          <a:xfrm>
            <a:off x="1633425" y="3183325"/>
            <a:ext cx="494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7016475" y="3183325"/>
            <a:ext cx="494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030375" y="3272650"/>
            <a:ext cx="494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</a:t>
            </a:r>
            <a:endParaRPr/>
          </a:p>
        </p:txBody>
      </p:sp>
      <p:cxnSp>
        <p:nvCxnSpPr>
          <p:cNvPr id="165" name="Google Shape;165;p20"/>
          <p:cNvCxnSpPr>
            <a:stCxn id="148" idx="2"/>
            <a:endCxn id="153" idx="0"/>
          </p:cNvCxnSpPr>
          <p:nvPr/>
        </p:nvCxnSpPr>
        <p:spPr>
          <a:xfrm flipH="1" rot="-5400000">
            <a:off x="4156800" y="3654150"/>
            <a:ext cx="8310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1077350" y="3725425"/>
            <a:ext cx="78333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311700" y="3518850"/>
            <a:ext cx="723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com Pool de processos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68875" y="2049675"/>
            <a:ext cx="6102000" cy="1807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-466550" y="1716734"/>
            <a:ext cx="6986400" cy="4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Pool (n)</a:t>
            </a:r>
            <a:endParaRPr b="1"/>
          </a:p>
        </p:txBody>
      </p:sp>
      <p:sp>
        <p:nvSpPr>
          <p:cNvPr id="175" name="Google Shape;175;p21"/>
          <p:cNvSpPr/>
          <p:nvPr/>
        </p:nvSpPr>
        <p:spPr>
          <a:xfrm>
            <a:off x="544000" y="2340019"/>
            <a:ext cx="1618800" cy="128745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2343600" y="2340019"/>
            <a:ext cx="1618800" cy="128745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143250" y="2340019"/>
            <a:ext cx="1618800" cy="128745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 rot="5400000">
            <a:off x="5338250" y="2770594"/>
            <a:ext cx="1438875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Processos</a:t>
            </a:r>
            <a:endParaRPr b="1"/>
          </a:p>
        </p:txBody>
      </p:sp>
      <p:sp>
        <p:nvSpPr>
          <p:cNvPr id="179" name="Google Shape;179;p21"/>
          <p:cNvSpPr/>
          <p:nvPr/>
        </p:nvSpPr>
        <p:spPr>
          <a:xfrm>
            <a:off x="831213" y="2437313"/>
            <a:ext cx="1044300" cy="375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180" name="Google Shape;180;p21"/>
          <p:cNvSpPr/>
          <p:nvPr/>
        </p:nvSpPr>
        <p:spPr>
          <a:xfrm>
            <a:off x="2630825" y="2437313"/>
            <a:ext cx="1044300" cy="375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181" name="Google Shape;181;p21"/>
          <p:cNvSpPr/>
          <p:nvPr/>
        </p:nvSpPr>
        <p:spPr>
          <a:xfrm>
            <a:off x="4430463" y="2437313"/>
            <a:ext cx="1044300" cy="375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target</a:t>
            </a:r>
            <a:endParaRPr b="1"/>
          </a:p>
        </p:txBody>
      </p:sp>
      <p:sp>
        <p:nvSpPr>
          <p:cNvPr id="182" name="Google Shape;182;p21"/>
          <p:cNvSpPr/>
          <p:nvPr/>
        </p:nvSpPr>
        <p:spPr>
          <a:xfrm>
            <a:off x="831188" y="3085219"/>
            <a:ext cx="1044300" cy="375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183" name="Google Shape;183;p21"/>
          <p:cNvSpPr/>
          <p:nvPr/>
        </p:nvSpPr>
        <p:spPr>
          <a:xfrm>
            <a:off x="2630800" y="3085219"/>
            <a:ext cx="1044300" cy="375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184" name="Google Shape;184;p21"/>
          <p:cNvSpPr/>
          <p:nvPr/>
        </p:nvSpPr>
        <p:spPr>
          <a:xfrm>
            <a:off x="4430438" y="3085219"/>
            <a:ext cx="1044300" cy="375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value</a:t>
            </a:r>
            <a:endParaRPr b="1"/>
          </a:p>
        </p:txBody>
      </p:sp>
      <p:sp>
        <p:nvSpPr>
          <p:cNvPr id="185" name="Google Shape;185;p21"/>
          <p:cNvSpPr/>
          <p:nvPr/>
        </p:nvSpPr>
        <p:spPr>
          <a:xfrm>
            <a:off x="311700" y="931407"/>
            <a:ext cx="8520600" cy="728775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Pegar as urls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[poke1, </a:t>
            </a:r>
            <a:r>
              <a:rPr lang="pt-BR">
                <a:solidFill>
                  <a:schemeClr val="dk1"/>
                </a:solidFill>
              </a:rPr>
              <a:t>poke2, poke3, poke4, poke5, poke6, pokeN, pokeN+1 poke... </a:t>
            </a:r>
            <a:r>
              <a:rPr lang="pt-BR"/>
              <a:t>]</a:t>
            </a:r>
            <a:endParaRPr/>
          </a:p>
        </p:txBody>
      </p:sp>
      <p:cxnSp>
        <p:nvCxnSpPr>
          <p:cNvPr id="186" name="Google Shape;186;p21"/>
          <p:cNvCxnSpPr>
            <a:stCxn id="185" idx="2"/>
            <a:endCxn id="178" idx="0"/>
          </p:cNvCxnSpPr>
          <p:nvPr/>
        </p:nvCxnSpPr>
        <p:spPr>
          <a:xfrm flipH="1" rot="-5400000">
            <a:off x="4759650" y="1472532"/>
            <a:ext cx="1323600" cy="1698900"/>
          </a:xfrm>
          <a:prstGeom prst="bentConnector4">
            <a:avLst>
              <a:gd fmla="val 22824" name="adj1"/>
              <a:gd fmla="val 11401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21"/>
          <p:cNvSpPr/>
          <p:nvPr/>
        </p:nvSpPr>
        <p:spPr>
          <a:xfrm>
            <a:off x="311700" y="4246369"/>
            <a:ext cx="8520600" cy="728775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[poke1, </a:t>
            </a:r>
            <a:r>
              <a:rPr lang="pt-BR">
                <a:solidFill>
                  <a:schemeClr val="dk1"/>
                </a:solidFill>
              </a:rPr>
              <a:t>poke2, poke3, poke4, poke5, poke6, pokeN, pokeN+1 poke... </a:t>
            </a:r>
            <a:r>
              <a:rPr lang="pt-BR"/>
              <a:t>]</a:t>
            </a:r>
            <a:endParaRPr/>
          </a:p>
        </p:txBody>
      </p:sp>
      <p:cxnSp>
        <p:nvCxnSpPr>
          <p:cNvPr id="188" name="Google Shape;188;p21"/>
          <p:cNvCxnSpPr>
            <a:stCxn id="173" idx="2"/>
            <a:endCxn id="187" idx="0"/>
          </p:cNvCxnSpPr>
          <p:nvPr/>
        </p:nvCxnSpPr>
        <p:spPr>
          <a:xfrm flipH="1" rot="-5400000">
            <a:off x="3701225" y="3375525"/>
            <a:ext cx="389400" cy="1352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