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2ea1fb2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2ea1f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2ea1fb28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2ea1fb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2ea1fb28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2ea1fb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2ea1fb28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2ea1fb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2ea1fb28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2ea1fb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a2a334be1_2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a2a334be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2a334be1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2a334b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2a334be1_2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2a334be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2a3350b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2a335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2a3350b8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2a335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2a3350b8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2a3350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2a3350b8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2a3350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2a3350b8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2a3350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2a3350b8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2a3350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Concorrência com asyncio - </a:t>
            </a:r>
            <a:r>
              <a:rPr lang="pt-BR"/>
              <a:t>multiprocessamento</a:t>
            </a:r>
            <a:r>
              <a:rPr lang="pt-BR"/>
              <a:t> #5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o loop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536633"/>
            <a:ext cx="85206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o vendedor está empacotando balas, sempre antes disso e olha se não tem </a:t>
            </a:r>
            <a:r>
              <a:rPr lang="pt-BR"/>
              <a:t>ninguém</a:t>
            </a:r>
            <a:r>
              <a:rPr lang="pt-BR"/>
              <a:t> pra atender. Ou seja: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992850" y="3820167"/>
            <a:ext cx="7158300" cy="25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loop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692328" y="4737500"/>
            <a:ext cx="1986900" cy="1010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Corrotina A</a:t>
            </a:r>
            <a:endParaRPr b="1"/>
          </a:p>
        </p:txBody>
      </p:sp>
      <p:sp>
        <p:nvSpPr>
          <p:cNvPr id="131" name="Google Shape;131;p22"/>
          <p:cNvSpPr/>
          <p:nvPr/>
        </p:nvSpPr>
        <p:spPr>
          <a:xfrm>
            <a:off x="5297507" y="4737500"/>
            <a:ext cx="1986900" cy="1010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Corrotina B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4012658" y="2246783"/>
            <a:ext cx="10269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929700" y="4958100"/>
            <a:ext cx="1284600" cy="56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2"/>
          <p:cNvCxnSpPr>
            <a:stCxn id="131" idx="3"/>
            <a:endCxn id="130" idx="1"/>
          </p:cNvCxnSpPr>
          <p:nvPr/>
        </p:nvCxnSpPr>
        <p:spPr>
          <a:xfrm flipH="1">
            <a:off x="1692407" y="5242550"/>
            <a:ext cx="5592000" cy="600"/>
          </a:xfrm>
          <a:prstGeom prst="bentConnector5">
            <a:avLst>
              <a:gd fmla="val -4258" name="adj1"/>
              <a:gd fmla="val -102812500" name="adj2"/>
              <a:gd fmla="val 10426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22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536633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Corrotinas: </a:t>
            </a:r>
            <a:r>
              <a:rPr lang="pt-BR"/>
              <a:t>São funções </a:t>
            </a:r>
            <a:r>
              <a:rPr lang="pt-BR"/>
              <a:t>assíncronas</a:t>
            </a:r>
            <a:r>
              <a:rPr lang="pt-BR"/>
              <a:t> (ou seja, tem um decorador ou começam com async)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52550" y="6212100"/>
            <a:ext cx="8708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601" y="3272300"/>
            <a:ext cx="3021350" cy="2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36633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yield from / await: </a:t>
            </a:r>
            <a:r>
              <a:rPr lang="pt-BR"/>
              <a:t>É uma maneira de consumir uma corrotina. Lembre-se, para consumir uma corrotina, você precisa ser uma corrotina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52550" y="6212100"/>
            <a:ext cx="8708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13" y="3321783"/>
            <a:ext cx="47910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Glossário (vocabulário mais básico possível)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536633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entende do assunto, pode achar essa parte uma aberração, </a:t>
            </a:r>
            <a:r>
              <a:rPr b="1" lang="pt-BR"/>
              <a:t>CALMA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event_loop: </a:t>
            </a:r>
            <a:r>
              <a:rPr lang="pt-BR"/>
              <a:t>loop de execução de tarefas/corrotinas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252550" y="6212100"/>
            <a:ext cx="8708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http://www.stackabuse.com/python-async-await-tutorial/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13" y="3321783"/>
            <a:ext cx="47910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!!!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4707425" y="974900"/>
            <a:ext cx="4271400" cy="57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Eduardo Mendes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Instituição: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Unicamp / Diebold Nixdorf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Contatos:</a:t>
            </a:r>
            <a:b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{facebook, github, gist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instagram, linkedin,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telegram, twitter}/dunossauro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00" y="1524000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39875" y="5513600"/>
            <a:ext cx="3863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Dúvidas?</a:t>
            </a:r>
            <a:endParaRPr b="1"/>
          </a:p>
        </p:txBody>
      </p:sp>
      <p:sp>
        <p:nvSpPr>
          <p:cNvPr id="172" name="Google Shape;172;p27"/>
          <p:cNvSpPr txBox="1"/>
          <p:nvPr/>
        </p:nvSpPr>
        <p:spPr>
          <a:xfrm>
            <a:off x="471875" y="260000"/>
            <a:ext cx="35994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XOXO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600200"/>
            <a:ext cx="7009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APOIE O CANAL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apoia.se/livedepython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Nome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Eduardo Mendes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Instituição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Unicamp / Diebold Nixdorf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Contatos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{</a:t>
            </a:r>
            <a:r>
              <a:rPr lang="pt-BR" sz="2400">
                <a:solidFill>
                  <a:srgbClr val="FFFFFF"/>
                </a:solidFill>
              </a:rPr>
              <a:t>facebook</a:t>
            </a:r>
            <a:r>
              <a:rPr lang="pt-BR" sz="2400">
                <a:solidFill>
                  <a:srgbClr val="FFFFFF"/>
                </a:solidFill>
              </a:rPr>
              <a:t>, github, gist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</a:t>
            </a:r>
            <a:r>
              <a:rPr lang="pt-BR" sz="2400">
                <a:solidFill>
                  <a:srgbClr val="FFFFFF"/>
                </a:solidFill>
              </a:rPr>
              <a:t>instagram, linkedin,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telegram, twitter}/dunossauro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DSC_1539.JPG" id="66" name="Google Shape;66;p15"/>
          <p:cNvPicPr preferRelativeResize="0"/>
          <p:nvPr/>
        </p:nvPicPr>
        <p:blipFill rotWithShape="1">
          <a:blip r:embed="rId3">
            <a:alphaModFix/>
          </a:blip>
          <a:srcRect b="15342" l="27633" r="45937" t="30974"/>
          <a:stretch/>
        </p:blipFill>
        <p:spPr>
          <a:xfrm rot="10800000">
            <a:off x="432103" y="162500"/>
            <a:ext cx="3615898" cy="65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uma tarefa </a:t>
            </a:r>
            <a:r>
              <a:rPr lang="pt-BR"/>
              <a:t>assíncrona</a:t>
            </a:r>
            <a:r>
              <a:rPr lang="pt-BR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Implementando as coisas de maneira simples (decoradores)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Entendendo a nova sintaxe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3971100" y="2426517"/>
            <a:ext cx="12018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648900" y="3909083"/>
            <a:ext cx="184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Vendedor de balas</a:t>
            </a:r>
            <a:endParaRPr b="1"/>
          </a:p>
        </p:txBody>
      </p:sp>
      <p:sp>
        <p:nvSpPr>
          <p:cNvPr id="79" name="Google Shape;79;p17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3971100" y="1937550"/>
            <a:ext cx="12018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648900" y="3420117"/>
            <a:ext cx="184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Vendedor de balas</a:t>
            </a:r>
            <a:endParaRPr b="1"/>
          </a:p>
        </p:txBody>
      </p:sp>
      <p:sp>
        <p:nvSpPr>
          <p:cNvPr id="86" name="Google Shape;86;p18"/>
          <p:cNvSpPr/>
          <p:nvPr/>
        </p:nvSpPr>
        <p:spPr>
          <a:xfrm>
            <a:off x="627000" y="3867950"/>
            <a:ext cx="2429700" cy="13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Empacotar</a:t>
            </a:r>
            <a:r>
              <a:rPr b="1" lang="pt-BR"/>
              <a:t> balas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087300" y="3867950"/>
            <a:ext cx="2429700" cy="13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Atender o balcão</a:t>
            </a:r>
            <a:endParaRPr b="1"/>
          </a:p>
        </p:txBody>
      </p:sp>
      <p:cxnSp>
        <p:nvCxnSpPr>
          <p:cNvPr id="88" name="Google Shape;88;p18"/>
          <p:cNvCxnSpPr>
            <a:stCxn id="84" idx="0"/>
            <a:endCxn id="86" idx="0"/>
          </p:cNvCxnSpPr>
          <p:nvPr/>
        </p:nvCxnSpPr>
        <p:spPr>
          <a:xfrm rot="5400000">
            <a:off x="2241750" y="1537800"/>
            <a:ext cx="1930500" cy="2730000"/>
          </a:xfrm>
          <a:prstGeom prst="bentConnector3">
            <a:avLst>
              <a:gd fmla="val -1644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8"/>
          <p:cNvCxnSpPr>
            <a:stCxn id="84" idx="0"/>
            <a:endCxn id="87" idx="0"/>
          </p:cNvCxnSpPr>
          <p:nvPr/>
        </p:nvCxnSpPr>
        <p:spPr>
          <a:xfrm flipH="1" rot="-5400000">
            <a:off x="4971900" y="1537650"/>
            <a:ext cx="1930500" cy="2730300"/>
          </a:xfrm>
          <a:prstGeom prst="bentConnector3">
            <a:avLst>
              <a:gd fmla="val -1644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8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3944975" y="1064417"/>
            <a:ext cx="12018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622775" y="2546983"/>
            <a:ext cx="184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Vendedor de balas</a:t>
            </a:r>
            <a:endParaRPr b="1"/>
          </a:p>
        </p:txBody>
      </p:sp>
      <p:sp>
        <p:nvSpPr>
          <p:cNvPr id="97" name="Google Shape;97;p19"/>
          <p:cNvSpPr/>
          <p:nvPr/>
        </p:nvSpPr>
        <p:spPr>
          <a:xfrm>
            <a:off x="600875" y="2994817"/>
            <a:ext cx="2429700" cy="13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Empacotar balas</a:t>
            </a:r>
            <a:endParaRPr b="1"/>
          </a:p>
        </p:txBody>
      </p:sp>
      <p:sp>
        <p:nvSpPr>
          <p:cNvPr id="98" name="Google Shape;98;p19"/>
          <p:cNvSpPr/>
          <p:nvPr/>
        </p:nvSpPr>
        <p:spPr>
          <a:xfrm>
            <a:off x="6061175" y="2994817"/>
            <a:ext cx="2429700" cy="13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Atender o balcão</a:t>
            </a:r>
            <a:endParaRPr b="1"/>
          </a:p>
        </p:txBody>
      </p:sp>
      <p:cxnSp>
        <p:nvCxnSpPr>
          <p:cNvPr id="99" name="Google Shape;99;p19"/>
          <p:cNvCxnSpPr>
            <a:stCxn id="95" idx="2"/>
            <a:endCxn id="97" idx="0"/>
          </p:cNvCxnSpPr>
          <p:nvPr/>
        </p:nvCxnSpPr>
        <p:spPr>
          <a:xfrm flipH="1">
            <a:off x="1815875" y="1749467"/>
            <a:ext cx="2129100" cy="1245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9"/>
          <p:cNvCxnSpPr>
            <a:stCxn id="95" idx="6"/>
            <a:endCxn id="98" idx="0"/>
          </p:cNvCxnSpPr>
          <p:nvPr/>
        </p:nvCxnSpPr>
        <p:spPr>
          <a:xfrm>
            <a:off x="5146775" y="1749467"/>
            <a:ext cx="2129400" cy="1245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" y="4568017"/>
            <a:ext cx="3695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75" y="4485467"/>
            <a:ext cx="38004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862150" y="501533"/>
            <a:ext cx="12018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39950" y="1984100"/>
            <a:ext cx="184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Vendedor de balas</a:t>
            </a:r>
            <a:endParaRPr b="1"/>
          </a:p>
        </p:txBody>
      </p:sp>
      <p:sp>
        <p:nvSpPr>
          <p:cNvPr id="110" name="Google Shape;110;p20"/>
          <p:cNvSpPr txBox="1"/>
          <p:nvPr/>
        </p:nvSpPr>
        <p:spPr>
          <a:xfrm>
            <a:off x="3309250" y="777967"/>
            <a:ext cx="51729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vendedor empacota balas e as coloca na vitrine, caso entre algum cliente, ele atende o cliente, caso não haja ele volta a empacotar balas.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145250" y="3286033"/>
            <a:ext cx="6853500" cy="182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vendedor de balas sabe </a:t>
            </a:r>
            <a:r>
              <a:rPr b="1" lang="pt-BR"/>
              <a:t>gerenciar</a:t>
            </a:r>
            <a:r>
              <a:rPr lang="pt-BR"/>
              <a:t> suas tarefas de maneira </a:t>
            </a:r>
            <a:r>
              <a:rPr b="1" lang="pt-BR"/>
              <a:t>assíncrona</a:t>
            </a:r>
            <a:r>
              <a:rPr lang="pt-BR"/>
              <a:t> . Ou seja, ele está em um loop, toda vez que terminar de empacotar vai verificar se há alguém para atender.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Isso é uma ROTINA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862150" y="501533"/>
            <a:ext cx="1201800" cy="13701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39950" y="1984100"/>
            <a:ext cx="1846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Vendedor de balas</a:t>
            </a:r>
            <a:endParaRPr b="1"/>
          </a:p>
        </p:txBody>
      </p:sp>
      <p:sp>
        <p:nvSpPr>
          <p:cNvPr id="119" name="Google Shape;119;p21"/>
          <p:cNvSpPr txBox="1"/>
          <p:nvPr/>
        </p:nvSpPr>
        <p:spPr>
          <a:xfrm>
            <a:off x="3309250" y="777967"/>
            <a:ext cx="51729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vendedor empacota balas e as coloca na vitrine, caso entre algum cliente, ele atende o cliente, caso não haja ele volta a empacotar balas.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145250" y="3286033"/>
            <a:ext cx="6853500" cy="182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vendedor de balas sabe </a:t>
            </a:r>
            <a:r>
              <a:rPr b="1" lang="pt-BR"/>
              <a:t>gerenciar</a:t>
            </a:r>
            <a:r>
              <a:rPr lang="pt-BR"/>
              <a:t> suas tarefas de maneira </a:t>
            </a:r>
            <a:r>
              <a:rPr b="1" lang="pt-BR"/>
              <a:t>assíncrona</a:t>
            </a:r>
            <a:r>
              <a:rPr lang="pt-BR"/>
              <a:t> . Ou seja, ele está em um loop, toda vez que terminar de empacotar vai verificar se há alguém para atender.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Isso é uma ROTINA</a:t>
            </a:r>
            <a:endParaRPr b="1"/>
          </a:p>
        </p:txBody>
      </p:sp>
      <p:sp>
        <p:nvSpPr>
          <p:cNvPr id="121" name="Google Shape;121;p21"/>
          <p:cNvSpPr/>
          <p:nvPr/>
        </p:nvSpPr>
        <p:spPr>
          <a:xfrm>
            <a:off x="2699700" y="5503833"/>
            <a:ext cx="3744600" cy="940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Um evento em loop</a:t>
            </a:r>
            <a:endParaRPr b="1"/>
          </a:p>
        </p:txBody>
      </p:sp>
      <p:sp>
        <p:nvSpPr>
          <p:cNvPr id="122" name="Google Shape;122;p21"/>
          <p:cNvSpPr txBox="1"/>
          <p:nvPr/>
        </p:nvSpPr>
        <p:spPr>
          <a:xfrm>
            <a:off x="0" y="6509600"/>
            <a:ext cx="8795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http://brunorocha.org/python/asyncio-o-futuro-do-python-mudou-completamente.html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