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1d4d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1d4d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84c774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84c774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84c774d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84c774d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84c774d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84c774d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84c774d3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84c774d3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web com Asyncio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Revisão do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</a:t>
            </a:r>
            <a:r>
              <a:rPr lang="pt-BR"/>
              <a:t>event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Requests</a:t>
            </a:r>
            <a:r>
              <a:rPr lang="pt-BR"/>
              <a:t> com asyncio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o problema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99750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68" name="Google Shape;68;p15"/>
          <p:cNvCxnSpPr/>
          <p:nvPr/>
        </p:nvCxnSpPr>
        <p:spPr>
          <a:xfrm>
            <a:off x="2210300" y="2002900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2531225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4912225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2036382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152300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73" name="Google Shape;73;p15"/>
          <p:cNvSpPr/>
          <p:nvPr/>
        </p:nvSpPr>
        <p:spPr>
          <a:xfrm>
            <a:off x="4467882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753169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4572000" y="2010775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6930475" y="2010775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323150" y="1245475"/>
            <a:ext cx="846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de um sprite dos primeiros 100 </a:t>
            </a:r>
            <a:r>
              <a:rPr lang="pt-BR"/>
              <a:t>pokémons</a:t>
            </a:r>
            <a:r>
              <a:rPr lang="pt-BR"/>
              <a:t> da pokeapi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Corrotinas: </a:t>
            </a:r>
            <a:r>
              <a:rPr lang="pt-BR"/>
              <a:t>São funções </a:t>
            </a:r>
            <a:r>
              <a:rPr lang="pt-BR"/>
              <a:t>assíncronas</a:t>
            </a:r>
            <a:r>
              <a:rPr lang="pt-BR"/>
              <a:t> (ou seja, tem um decorador ou começam com async)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52550" y="4659075"/>
            <a:ext cx="870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99" y="2190275"/>
            <a:ext cx="3611225" cy="2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yield from / await: </a:t>
            </a:r>
            <a:r>
              <a:rPr lang="pt-BR"/>
              <a:t>É uma maneira de consumir uma corrotina. Lembre-se, para consumir uma corrotina, você precisa ser uma corrotina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52550" y="4659075"/>
            <a:ext cx="870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55" y="2420845"/>
            <a:ext cx="4997650" cy="19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event_loop: </a:t>
            </a:r>
            <a:r>
              <a:rPr lang="pt-BR"/>
              <a:t>loop de execução de tarefas/corrotinas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52550" y="4659075"/>
            <a:ext cx="870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72" y="2253469"/>
            <a:ext cx="5534881" cy="2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