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b51c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b51c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96ed3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96ed3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99b51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99b51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99b51c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99b51c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b51c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b51c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99b51c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99b51c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99b51c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99b51c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</a:t>
            </a:r>
            <a:r>
              <a:rPr lang="pt-BR"/>
              <a:t>assíncronos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#59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collections.abc - Parte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espiritual da Live 32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Corrotinas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Awaitable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asynchronous</a:t>
            </a:r>
            <a:r>
              <a:rPr lang="pt-BR"/>
              <a:t>  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asynchronous  context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Coroutines objects </a:t>
            </a:r>
            <a:r>
              <a:rPr b="1" lang="pt-BR"/>
              <a:t>(se der tempo)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Links úteis para complementar, vai faltar conteúdo, </a:t>
            </a:r>
            <a:r>
              <a:rPr b="1" lang="pt-BR"/>
              <a:t>não diga que não avisei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https://docs.python.org/3/reference/datamodel.html#coroutines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https://www.python.org/dev/peps/pep-0492/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https://docs.python.org/3/library/collections.abc.html#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Awaitable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Awaitable ou “aguardável” são objetos que implementam o método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__await__</a:t>
            </a:r>
            <a:r>
              <a:rPr lang="pt-BR"/>
              <a:t>. Funções declaradas com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async def</a:t>
            </a:r>
            <a:r>
              <a:rPr lang="pt-BR"/>
              <a:t> são exemplos de awaitables.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257000" y="1938050"/>
            <a:ext cx="6630000" cy="29424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AsyncRandom(</a:t>
            </a:r>
            <a:r>
              <a:rPr lang="pt-BR" sz="180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Awaitable</a:t>
            </a: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lang="pt-BR" sz="1800">
                <a:solidFill>
                  <a:srgbClr val="6FA8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__await__</a:t>
            </a: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(self):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	return self.randint(1, 10).__await__()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pt-BR" sz="180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async def</a:t>
            </a: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randint(self, start, stop):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	value = randint(start, stop)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	return await sleep(0.2, result=value)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Awaitable </a:t>
            </a:r>
            <a:r>
              <a:rPr b="1" lang="pt-BR"/>
              <a:t>(OBS*)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Objetos de corrotinas podem ser definidas sem ser awaitable, em </a:t>
            </a:r>
            <a:r>
              <a:rPr b="1" lang="pt-BR"/>
              <a:t>CPython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753125"/>
            <a:ext cx="58102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1488775" y="3928925"/>
            <a:ext cx="6360300" cy="85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10925" y="1709000"/>
            <a:ext cx="11559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50" y="1709000"/>
            <a:ext cx="6094551" cy="28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Awaitable </a:t>
            </a:r>
            <a:r>
              <a:rPr b="1" lang="pt-BR"/>
              <a:t>(OBS**)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Objetos de corrotinas podem ser definidas sem ser awaitable, em </a:t>
            </a:r>
            <a:r>
              <a:rPr b="1" lang="pt-BR"/>
              <a:t>CPython</a:t>
            </a:r>
            <a:endParaRPr b="1"/>
          </a:p>
        </p:txBody>
      </p:sp>
      <p:sp>
        <p:nvSpPr>
          <p:cNvPr id="91" name="Google Shape;91;p18"/>
          <p:cNvSpPr/>
          <p:nvPr/>
        </p:nvSpPr>
        <p:spPr>
          <a:xfrm>
            <a:off x="1488775" y="3928925"/>
            <a:ext cx="6360300" cy="85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28550" y="1585675"/>
            <a:ext cx="11559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Awaitable </a:t>
            </a:r>
            <a:r>
              <a:rPr b="1" lang="pt-BR"/>
              <a:t>(OBS***)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038900" y="1954100"/>
            <a:ext cx="40047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Corrotinas são aguardáveis mesmo sem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__await__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27200" cy="379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Asynchronous</a:t>
            </a:r>
            <a:r>
              <a:rPr lang="pt-BR"/>
              <a:t> Iterator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