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095c7f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095c7f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b5ac5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b5ac5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095c7f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095c7f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b5ac58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b5ac58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b5ac58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b5ac58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0c54d84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0c54d84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0c54d84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0c54d84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0c54d84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0c54d84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0c54d84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0c54d84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0c54d84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0c54d84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0c54d84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0c54d84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0c54d84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0c54d84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0c54d84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0c54d84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0c54d84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0c54d84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0c54d846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0c54d846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095c7f0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f095c7f0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095c7f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095c7f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095c7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095c7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095c7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095c7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095c7f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095c7f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095c7f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095c7f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095c7f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095c7f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095c7f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095c7f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#63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a objetos #3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0" y="66050"/>
            <a:ext cx="1472100" cy="147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57" name="Google Shape;57;p13"/>
          <p:cNvSpPr txBox="1"/>
          <p:nvPr/>
        </p:nvSpPr>
        <p:spPr>
          <a:xfrm>
            <a:off x="7464075" y="1500400"/>
            <a:ext cx="16233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Raça - Deu branco (2014)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 é uma maneira de “ligar”</a:t>
            </a:r>
            <a:br>
              <a:rPr lang="pt-BR"/>
            </a:br>
            <a:r>
              <a:rPr lang="pt-BR"/>
              <a:t>objetos sem herança.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Ou seja, se os tipos não “são filhos”</a:t>
            </a:r>
            <a:br>
              <a:rPr lang="pt-BR"/>
            </a:br>
            <a:r>
              <a:rPr lang="pt-BR"/>
              <a:t>(</a:t>
            </a:r>
            <a:r>
              <a:rPr lang="pt-BR"/>
              <a:t>estendem</a:t>
            </a:r>
            <a:r>
              <a:rPr lang="pt-BR"/>
              <a:t> o mesmo tipo) essa é a maneira usada para ligar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Pizzaria faz uso do forno, mas a pizzaria não é um tipo de forno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025" y="275563"/>
            <a:ext cx="4610100" cy="199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0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Esse exemplo foi </a:t>
            </a:r>
            <a:r>
              <a:rPr lang="pt-BR"/>
              <a:t>extremamente </a:t>
            </a:r>
            <a:r>
              <a:rPr lang="pt-BR"/>
              <a:t>“radical” porém, qualquer tipo de objeto que fosse definido dentro da classe, que não fosse passado por parâmetros. Seria denominado composição.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025" y="275563"/>
            <a:ext cx="4610100" cy="199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888" y="3359188"/>
            <a:ext cx="3324225" cy="120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Fica a questão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/>
              <a:t>Quem interage com a pizzaria quer saber ou tem necessidade de visualizar o forno?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__dunders__ - Métodos especiais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Bom, viemos até aqui empurrando com a barriga certas coisas como __init__.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Vamos discutir alguns métodos especiais para customização do nosso objeto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https://docs.python.org/3/reference/datamodel.html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__init__ Vs. __new__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Muitos chamam o __init__ de construtor, quando na verdade ele é o inicializador. Já o __new__ é construtor.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Geralmente, quase nunca, o __new__ deve ser alterado.  Mas, vamos olhar como eles funcionam.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39975"/>
            <a:ext cx="6096000" cy="161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__new__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24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Chamado para criar uma nova instância de classes cls. __new __ () é um método estático (mas é um caso especial, não precisa de @staticmethod) que usa a classe da qual uma instância foi solicitada como seu primeiro argumento.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O valor de retorno de __new __ () deve ser a nova instância de objeto (geralmente uma instância de cls).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__new__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Implementações típicas criam uma nova instância da classe invocando o método __new __ () da superclasse usando super() .__ new __ (cls [, ...]) com argumentos apropriados e modificando a instância recém-criada conforme necessário antes de retorná-la.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2954225"/>
            <a:ext cx="4829175" cy="112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__new__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Implementações típicas criam uma nova instância da classe invocando o método __new __ () da superclasse usando super() .__ new __ (cls [, ...]) com argumentos apropriados e modificando a instância recém-criada conforme necessário antes de retorná-la.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2571738"/>
            <a:ext cx="6191250" cy="233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__init__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Chamado depois que a instância foi criada por __new__, mas antes de ser retornada a quem a invocou.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641675" y="2487825"/>
            <a:ext cx="7681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batatinhas = Fritas()</a:t>
            </a:r>
            <a:endParaRPr b="1" sz="2400"/>
          </a:p>
        </p:txBody>
      </p:sp>
      <p:sp>
        <p:nvSpPr>
          <p:cNvPr id="172" name="Google Shape;172;p30"/>
          <p:cNvSpPr/>
          <p:nvPr/>
        </p:nvSpPr>
        <p:spPr>
          <a:xfrm>
            <a:off x="783225" y="3230825"/>
            <a:ext cx="1925100" cy="9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Fitas.__new__()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821525" y="3504500"/>
            <a:ext cx="537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472625" y="3230825"/>
            <a:ext cx="1925100" cy="9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super()</a:t>
            </a:r>
            <a:r>
              <a:rPr lang="pt-BR"/>
              <a:t>.__new__(cls)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5510925" y="3509225"/>
            <a:ext cx="537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6162025" y="3230825"/>
            <a:ext cx="1925100" cy="9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Fritas</a:t>
            </a:r>
            <a:r>
              <a:rPr lang="pt-BR"/>
              <a:t>.__init__()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super()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Contudo, a sintaxe do </a:t>
            </a:r>
            <a:r>
              <a:rPr b="1" lang="pt-BR"/>
              <a:t>super </a:t>
            </a:r>
            <a:r>
              <a:rPr lang="pt-BR"/>
              <a:t>vem a tona agora. Quando estamos falando de herança, a sub-classe deve chamar o __init__ da super classe, ou de sua classe Pai.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 seja, o </a:t>
            </a:r>
            <a:r>
              <a:rPr b="1" lang="pt-BR"/>
              <a:t>super</a:t>
            </a:r>
            <a:r>
              <a:rPr lang="pt-BR"/>
              <a:t>, tem a função de chamar o método definido na super classe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438" y="2898325"/>
            <a:ext cx="3853114" cy="18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5" y="95775"/>
            <a:ext cx="8839201" cy="447275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87100" y="4350900"/>
            <a:ext cx="736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https://www.catarse.me/pyladies_na_python_brasil_14_2018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__init__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__new __ () e __init __ () trabalham juntos na construção de objetos (__new __ () para criá-lo, e __init __ () para customizá-lo)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OBS: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nenhum valor não-None pode ser retornado por __init __ (); isso fará com que um TypeError seja aumentado em tempo de execução.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__del__ - O finalizador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Chamado quando a instância está prestes a ser destruída. Isso também é chamado de finalizador ou (indevidamente) um destruidor. Se uma classe base tiver um método __del __ (), o método __del __ () da classe derivada, se houver, deverá chamá-lo explicitamente para garantir a exclusão adequada da parte da classe base da instância.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Ou seja: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que vai acontecer antes do objeto ser de fato destruído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__str__ - A representação em string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Chamado por str (objeto) e as funções internas format () e print () para calcular a representação de string “informal” ou muito bem imprimível de um objeto. O valor de retorno deve ser um objeto de string.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Sério, vamos implementar a fila outra vez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38125"/>
            <a:ext cx="66294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90250" y="450150"/>
            <a:ext cx="679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Ajude a Live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apoia.se/</a:t>
            </a:r>
            <a:r>
              <a:rPr lang="pt-BR" sz="3600"/>
              <a:t>livedepython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picPay: @livedepython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Encapsulamento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Composição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Primeiros __dunders__  (Métodos mágicos)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__new__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__init__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__del__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__str__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(v1)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1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Giridhar, encapsulamento é: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oculto do mundo, estado privado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Clientes da classe não podem modificar o Atributo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</a:t>
            </a:r>
            <a:r>
              <a:rPr lang="pt-BR"/>
              <a:t>convenção</a:t>
            </a:r>
            <a:r>
              <a:rPr lang="pt-BR"/>
              <a:t> devemos colocar ‘_atributo’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325" y="924775"/>
            <a:ext cx="2876550" cy="355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(v2)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1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Philips, encapsulamento é diferente de “ocultar” informações, é mais abrangente do que isso.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Imagine que você coloque uma carta em uma </a:t>
            </a:r>
            <a:r>
              <a:rPr lang="pt-BR"/>
              <a:t>cápsula</a:t>
            </a:r>
            <a:r>
              <a:rPr lang="pt-BR"/>
              <a:t> do tempo. Se você enterrar ela, a mensagem vai estar oculta, já se a garrafa não for enterrada e for transparente. Você vai conseguir visualizar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025" y="863549"/>
            <a:ext cx="2772971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1" dist="76200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(v3)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1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resposta de Scott é: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Mecanismos de encapsulamento permitem ao programador agrupar dados e as sub-rotinas que operam neles juntos em um único lugar, e ocultar detalhes irrelevantes dos usuários de uma abstração.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675" y="661263"/>
            <a:ext cx="3095969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(Módulo)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151250"/>
            <a:ext cx="7743825" cy="370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200000" dist="47625">
              <a:srgbClr val="000000"/>
            </a:outerShdw>
          </a:effectLst>
        </p:spPr>
      </p:pic>
      <p:sp>
        <p:nvSpPr>
          <p:cNvPr id="102" name="Google Shape;102;p20"/>
          <p:cNvSpPr/>
          <p:nvPr/>
        </p:nvSpPr>
        <p:spPr>
          <a:xfrm>
            <a:off x="5652500" y="1382850"/>
            <a:ext cx="2415900" cy="340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021100" y="4078000"/>
            <a:ext cx="2631300" cy="77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(Objeto)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75" y="1122950"/>
            <a:ext cx="5444441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10" name="Google Shape;110;p21"/>
          <p:cNvSpPr/>
          <p:nvPr/>
        </p:nvSpPr>
        <p:spPr>
          <a:xfrm>
            <a:off x="1915625" y="3029125"/>
            <a:ext cx="2415900" cy="118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