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Roboto Light"/>
      <p:regular r:id="rId22"/>
      <p:bold r:id="rId23"/>
      <p:italic r:id="rId24"/>
      <p:boldItalic r:id="rId25"/>
    </p:embeddedFont>
    <p:embeddedFont>
      <p:font typeface="Big Shoulders Text"/>
      <p:regular r:id="rId26"/>
      <p:bold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Light-regular.fntdata"/><Relationship Id="rId21" Type="http://schemas.openxmlformats.org/officeDocument/2006/relationships/slide" Target="slides/slide16.xml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igShouldersText-regular.fntdata"/><Relationship Id="rId25" Type="http://schemas.openxmlformats.org/officeDocument/2006/relationships/font" Target="fonts/RobotoLight-boldItalic.fntdata"/><Relationship Id="rId28" Type="http://schemas.openxmlformats.org/officeDocument/2006/relationships/font" Target="fonts/Oswald-regular.fntdata"/><Relationship Id="rId27" Type="http://schemas.openxmlformats.org/officeDocument/2006/relationships/font" Target="fonts/BigShouldersTex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044562dcd_4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044562dcd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044562dcd_4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044562dcd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044562dcd_4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044562dcd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044562dcd_4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044562dcd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044562dcd_4_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044562dcd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044562dcd_4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044562dcd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044562dcd_4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044562dcd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044562dcd_4_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044562dcd_4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044562dcd_5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044562dcd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044562dcd_4_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044562dcd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044562dcd_4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044562dcd_4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044562dcd_4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044562dcd_4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044562dcd_4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044562dc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044562dcd_4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044562dcd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044562dcd_4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044562dcd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a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48100" y="349175"/>
            <a:ext cx="8448000" cy="6258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45425" y="5014032"/>
            <a:ext cx="8448000" cy="8091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35050" y="5014023"/>
            <a:ext cx="66741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ig Shoulders Text"/>
              <a:buNone/>
              <a:defRPr sz="24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520850" y="2823400"/>
            <a:ext cx="6102000" cy="18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ário v">
  <p:cSld name="CUSTOM_9_1_1">
    <p:bg>
      <p:bgPr>
        <a:solidFill>
          <a:schemeClr val="dk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345425" y="490267"/>
            <a:ext cx="8448000" cy="80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 txBox="1"/>
          <p:nvPr>
            <p:ph type="title"/>
          </p:nvPr>
        </p:nvSpPr>
        <p:spPr>
          <a:xfrm>
            <a:off x="720000" y="4902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11"/>
          <p:cNvSpPr/>
          <p:nvPr/>
        </p:nvSpPr>
        <p:spPr>
          <a:xfrm>
            <a:off x="348100" y="1559050"/>
            <a:ext cx="4056900" cy="4850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4739226" y="1559050"/>
            <a:ext cx="4056900" cy="4850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" type="subTitle"/>
          </p:nvPr>
        </p:nvSpPr>
        <p:spPr>
          <a:xfrm>
            <a:off x="642025" y="2837925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2" type="subTitle"/>
          </p:nvPr>
        </p:nvSpPr>
        <p:spPr>
          <a:xfrm>
            <a:off x="617050" y="2209625"/>
            <a:ext cx="3366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3" type="subTitle"/>
          </p:nvPr>
        </p:nvSpPr>
        <p:spPr>
          <a:xfrm>
            <a:off x="5098950" y="2821200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4" type="subTitle"/>
          </p:nvPr>
        </p:nvSpPr>
        <p:spPr>
          <a:xfrm>
            <a:off x="5077475" y="2231925"/>
            <a:ext cx="3366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5" type="subTitle"/>
          </p:nvPr>
        </p:nvSpPr>
        <p:spPr>
          <a:xfrm>
            <a:off x="642025" y="5031775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6" type="subTitle"/>
          </p:nvPr>
        </p:nvSpPr>
        <p:spPr>
          <a:xfrm>
            <a:off x="642025" y="4379950"/>
            <a:ext cx="33234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7" type="subTitle"/>
          </p:nvPr>
        </p:nvSpPr>
        <p:spPr>
          <a:xfrm>
            <a:off x="5120550" y="5031775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8" type="subTitle"/>
          </p:nvPr>
        </p:nvSpPr>
        <p:spPr>
          <a:xfrm>
            <a:off x="5120550" y="4379925"/>
            <a:ext cx="33234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pic>
        <p:nvPicPr>
          <p:cNvPr id="73" name="Google Shape;7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43625" y="610424"/>
            <a:ext cx="568800" cy="5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m borda a">
  <p:cSld name="CUSTOM_9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>
            <a:off x="345425" y="490267"/>
            <a:ext cx="8448000" cy="80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720000" y="4902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rgbClr val="FEDD8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77" name="Google Shape;7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43625" y="610417"/>
            <a:ext cx="568800" cy="5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747000" y="1831033"/>
            <a:ext cx="7650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romanLcPeriod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romanLcPeriod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rgbClr val="20293B"/>
              </a:buClr>
              <a:buSzPts val="1800"/>
              <a:buAutoNum type="romanLcPeriod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m borda v">
  <p:cSld name="CUSTOM_9_2_1">
    <p:bg>
      <p:bgPr>
        <a:solidFill>
          <a:schemeClr val="dk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345425" y="490267"/>
            <a:ext cx="8448000" cy="80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>
            <p:ph type="title"/>
          </p:nvPr>
        </p:nvSpPr>
        <p:spPr>
          <a:xfrm>
            <a:off x="720000" y="4902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43625" y="610424"/>
            <a:ext cx="568800" cy="5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747000" y="1831033"/>
            <a:ext cx="7650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romanLcPeriod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romanLcPeriod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rgbClr val="20293B"/>
              </a:buClr>
              <a:buSzPts val="1800"/>
              <a:buAutoNum type="romanLcPeriod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a">
  <p:cSld name="CUSTOM_2_1">
    <p:bg>
      <p:bgPr>
        <a:solidFill>
          <a:schemeClr val="accen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45425" y="5242632"/>
            <a:ext cx="8448000" cy="80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348100" y="349175"/>
            <a:ext cx="8448000" cy="6258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716550" y="2858100"/>
            <a:ext cx="5857800" cy="14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46300" y="5354883"/>
            <a:ext cx="568800" cy="5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100" y="5362783"/>
            <a:ext cx="568800" cy="5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>
            <p:ph type="title"/>
          </p:nvPr>
        </p:nvSpPr>
        <p:spPr>
          <a:xfrm>
            <a:off x="2353459" y="5234733"/>
            <a:ext cx="44346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jude o projeto">
  <p:cSld name="CUSTOM_2_1_2">
    <p:bg>
      <p:bgPr>
        <a:solidFill>
          <a:schemeClr val="accen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348100" y="349175"/>
            <a:ext cx="8448000" cy="6258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507525" y="1353000"/>
            <a:ext cx="2593800" cy="2516400"/>
          </a:xfrm>
          <a:prstGeom prst="roundRect">
            <a:avLst>
              <a:gd fmla="val 4604" name="adj"/>
            </a:avLst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75" y="1314200"/>
            <a:ext cx="2593850" cy="2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345425" y="5242632"/>
            <a:ext cx="8448000" cy="80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300" y="5354883"/>
            <a:ext cx="568800" cy="5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100" y="5362783"/>
            <a:ext cx="568800" cy="5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2326625" y="5370125"/>
            <a:ext cx="448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Ajude o projeto &lt;3</a:t>
            </a:r>
            <a:endParaRPr sz="2400">
              <a:solidFill>
                <a:schemeClr val="lt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65225" y="3929325"/>
            <a:ext cx="26361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apoia.se/livedepython</a:t>
            </a:r>
            <a:endParaRPr sz="2100">
              <a:solidFill>
                <a:srgbClr val="2A2A2A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3296350" y="1353000"/>
            <a:ext cx="2593800" cy="2516400"/>
          </a:xfrm>
          <a:prstGeom prst="roundRect">
            <a:avLst>
              <a:gd fmla="val 4604" name="adj"/>
            </a:avLst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3254050" y="3929325"/>
            <a:ext cx="26361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pix.dunossauro@gmail.com</a:t>
            </a:r>
            <a:endParaRPr sz="2100">
              <a:solidFill>
                <a:srgbClr val="2A2A2A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6085175" y="1353000"/>
            <a:ext cx="2593800" cy="2516400"/>
          </a:xfrm>
          <a:prstGeom prst="roundRect">
            <a:avLst>
              <a:gd fmla="val 4604" name="adj"/>
            </a:avLst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6042875" y="3929325"/>
            <a:ext cx="26361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patreon.com/dunossauro</a:t>
            </a:r>
            <a:endParaRPr sz="2100">
              <a:solidFill>
                <a:srgbClr val="2A2A2A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1375" y="1293136"/>
            <a:ext cx="2636100" cy="2636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4025" y="1293150"/>
            <a:ext cx="2636100" cy="26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852">
          <p15:clr>
            <a:srgbClr val="E46962"/>
          </p15:clr>
        </p15:guide>
        <p15:guide id="2" pos="2009">
          <p15:clr>
            <a:srgbClr val="E46962"/>
          </p15:clr>
        </p15:guide>
        <p15:guide id="3" pos="3402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v">
  <p:cSld name="CUSTOM_2_1_1">
    <p:bg>
      <p:bgPr>
        <a:solidFill>
          <a:schemeClr val="dk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345425" y="5242632"/>
            <a:ext cx="8448000" cy="80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348100" y="349175"/>
            <a:ext cx="8448000" cy="6258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1716550" y="2858100"/>
            <a:ext cx="5857800" cy="14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2353459" y="5234733"/>
            <a:ext cx="44346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11" name="Google Shape;11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075" y="5362774"/>
            <a:ext cx="568800" cy="5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43625" y="5354874"/>
            <a:ext cx="568800" cy="5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oiadores">
  <p:cSld name="CUSTOM_2_1_1_1">
    <p:bg>
      <p:bgPr>
        <a:solidFill>
          <a:schemeClr val="dk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345425" y="5242632"/>
            <a:ext cx="8448000" cy="80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348100" y="349175"/>
            <a:ext cx="8448000" cy="6258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" type="subTitle"/>
          </p:nvPr>
        </p:nvSpPr>
        <p:spPr>
          <a:xfrm>
            <a:off x="428675" y="465550"/>
            <a:ext cx="8281500" cy="46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1pPr>
            <a:lvl2pPr lvl="1" rtl="0" algn="just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2pPr>
            <a:lvl3pPr lvl="2" rtl="0" algn="just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3pPr>
            <a:lvl4pPr lvl="3" rtl="0" algn="just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4pPr>
            <a:lvl5pPr lvl="4" rtl="0" algn="just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5pPr>
            <a:lvl6pPr lvl="5" rtl="0" algn="just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6pPr>
            <a:lvl7pPr lvl="6" rtl="0" algn="just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7pPr>
            <a:lvl8pPr lvl="7" rtl="0" algn="just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8pPr>
            <a:lvl9pPr lvl="8" rtl="0" algn="just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17" name="Google Shape;11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075" y="5362774"/>
            <a:ext cx="568800" cy="5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43625" y="5354874"/>
            <a:ext cx="568800" cy="5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2326625" y="5370125"/>
            <a:ext cx="448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Obrigado você</a:t>
            </a:r>
            <a:endParaRPr sz="2400">
              <a:solidFill>
                <a:schemeClr val="dk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a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v">
  <p:cSld name="BLANK_1"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">
  <p:cSld name="TITLE_1">
    <p:bg>
      <p:bgPr>
        <a:solidFill>
          <a:schemeClr val="dk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48100" y="349175"/>
            <a:ext cx="8448000" cy="6258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345425" y="5014032"/>
            <a:ext cx="8448000" cy="80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235050" y="5014023"/>
            <a:ext cx="66741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ig Shoulders Text"/>
              <a:buNone/>
              <a:defRPr sz="2400">
                <a:solidFill>
                  <a:schemeClr val="dk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1520850" y="2823400"/>
            <a:ext cx="6102000" cy="18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e seção v" type="secHead">
  <p:cSld name="SECTION_HEADER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48100" y="457300"/>
            <a:ext cx="3591300" cy="59529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4160175" y="457300"/>
            <a:ext cx="4715100" cy="5952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hasCustomPrompt="1" type="title"/>
          </p:nvPr>
        </p:nvSpPr>
        <p:spPr>
          <a:xfrm>
            <a:off x="718225" y="3531200"/>
            <a:ext cx="25815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/>
          <p:nvPr>
            <p:ph idx="2" type="title"/>
          </p:nvPr>
        </p:nvSpPr>
        <p:spPr>
          <a:xfrm>
            <a:off x="4386975" y="5027000"/>
            <a:ext cx="4261500" cy="11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e seção a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>
            <a:off x="5228500" y="457300"/>
            <a:ext cx="3567600" cy="59529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 flipH="1">
            <a:off x="271900" y="457300"/>
            <a:ext cx="4715100" cy="5952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hasCustomPrompt="1" type="title"/>
          </p:nvPr>
        </p:nvSpPr>
        <p:spPr>
          <a:xfrm flipH="1">
            <a:off x="5282225" y="3531200"/>
            <a:ext cx="34380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5"/>
          <p:cNvSpPr txBox="1"/>
          <p:nvPr>
            <p:ph idx="2" type="title"/>
          </p:nvPr>
        </p:nvSpPr>
        <p:spPr>
          <a:xfrm flipH="1">
            <a:off x="516550" y="5027000"/>
            <a:ext cx="4225800" cy="11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drão a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48100" y="349175"/>
            <a:ext cx="8448000" cy="6258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45425" y="718867"/>
            <a:ext cx="8448000" cy="80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720000" y="7188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rgbClr val="FEDD8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43625" y="839017"/>
            <a:ext cx="568800" cy="5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idx="1" type="body"/>
          </p:nvPr>
        </p:nvSpPr>
        <p:spPr>
          <a:xfrm>
            <a:off x="747000" y="1831033"/>
            <a:ext cx="7650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romanLcPeriod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romanLcPeriod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rgbClr val="20293B"/>
              </a:buClr>
              <a:buSzPts val="1800"/>
              <a:buAutoNum type="romanLcPeriod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drão v">
  <p:cSld name="ONE_COLUMN_TEXT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348100" y="349175"/>
            <a:ext cx="8448000" cy="6258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345425" y="718867"/>
            <a:ext cx="8448000" cy="80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720000" y="7188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747000" y="1831033"/>
            <a:ext cx="7650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romanLcPeriod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romanLcPeriod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rgbClr val="20293B"/>
              </a:buClr>
              <a:buSzPts val="1800"/>
              <a:buAutoNum type="romanLcPeriod"/>
              <a:defRPr sz="1800"/>
            </a:lvl9pPr>
          </a:lstStyle>
          <a:p/>
        </p:txBody>
      </p:sp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43625" y="839024"/>
            <a:ext cx="568800" cy="5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m bordas v">
  <p:cSld name="ONE_COLUMN_TEXT_1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720000" y="7188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747000" y="1831033"/>
            <a:ext cx="7650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romanLcPeriod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romanLcPeriod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rgbClr val="20293B"/>
              </a:buClr>
              <a:buSzPts val="1800"/>
              <a:buAutoNum type="romanLcPeriod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m bordas a">
  <p:cSld name="ONE_COLUMN_TEXT_1_1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720000" y="7188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747000" y="1831033"/>
            <a:ext cx="7650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romanLcPeriod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romanLcPeriod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rgbClr val="20293B"/>
              </a:buClr>
              <a:buSzPts val="1800"/>
              <a:buAutoNum type="romanLcPeriod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ário a">
  <p:cSld name="CUSTOM_9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345425" y="490267"/>
            <a:ext cx="8448000" cy="80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720000" y="4902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rgbClr val="FEDD8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43625" y="610417"/>
            <a:ext cx="568800" cy="5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/>
          <p:nvPr/>
        </p:nvSpPr>
        <p:spPr>
          <a:xfrm>
            <a:off x="348100" y="1559050"/>
            <a:ext cx="4056900" cy="4850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>
            <a:off x="4739226" y="1559050"/>
            <a:ext cx="4056900" cy="4850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642025" y="2837925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2" type="subTitle"/>
          </p:nvPr>
        </p:nvSpPr>
        <p:spPr>
          <a:xfrm>
            <a:off x="617050" y="2209625"/>
            <a:ext cx="3366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subTitle"/>
          </p:nvPr>
        </p:nvSpPr>
        <p:spPr>
          <a:xfrm>
            <a:off x="5098950" y="2821200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4" type="subTitle"/>
          </p:nvPr>
        </p:nvSpPr>
        <p:spPr>
          <a:xfrm>
            <a:off x="5077475" y="2231925"/>
            <a:ext cx="3366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5" type="subTitle"/>
          </p:nvPr>
        </p:nvSpPr>
        <p:spPr>
          <a:xfrm>
            <a:off x="642025" y="5031775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6" type="subTitle"/>
          </p:nvPr>
        </p:nvSpPr>
        <p:spPr>
          <a:xfrm>
            <a:off x="642025" y="4379950"/>
            <a:ext cx="33234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7" type="subTitle"/>
          </p:nvPr>
        </p:nvSpPr>
        <p:spPr>
          <a:xfrm>
            <a:off x="5120550" y="5031775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8" type="subTitle"/>
          </p:nvPr>
        </p:nvSpPr>
        <p:spPr>
          <a:xfrm>
            <a:off x="5120550" y="4379925"/>
            <a:ext cx="33234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EDD8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ctrTitle"/>
          </p:nvPr>
        </p:nvSpPr>
        <p:spPr>
          <a:xfrm>
            <a:off x="1520850" y="2823400"/>
            <a:ext cx="6102000" cy="18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Tema</a:t>
            </a:r>
            <a:endParaRPr/>
          </a:p>
        </p:txBody>
      </p:sp>
      <p:sp>
        <p:nvSpPr>
          <p:cNvPr id="127" name="Google Shape;127;p20"/>
          <p:cNvSpPr txBox="1"/>
          <p:nvPr>
            <p:ph idx="1" type="subTitle"/>
          </p:nvPr>
        </p:nvSpPr>
        <p:spPr>
          <a:xfrm>
            <a:off x="1235050" y="5014023"/>
            <a:ext cx="66741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Live de Python #XXX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720000" y="7188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747000" y="1831033"/>
            <a:ext cx="7650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idx="1" type="subTitle"/>
          </p:nvPr>
        </p:nvSpPr>
        <p:spPr>
          <a:xfrm>
            <a:off x="1716550" y="2858100"/>
            <a:ext cx="5857800" cy="14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 txBox="1"/>
          <p:nvPr>
            <p:ph type="title"/>
          </p:nvPr>
        </p:nvSpPr>
        <p:spPr>
          <a:xfrm>
            <a:off x="2353459" y="5234733"/>
            <a:ext cx="44346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idx="1" type="subTitle"/>
          </p:nvPr>
        </p:nvSpPr>
        <p:spPr>
          <a:xfrm>
            <a:off x="1716550" y="2858100"/>
            <a:ext cx="5857800" cy="14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 txBox="1"/>
          <p:nvPr>
            <p:ph type="title"/>
          </p:nvPr>
        </p:nvSpPr>
        <p:spPr>
          <a:xfrm>
            <a:off x="2353459" y="5234733"/>
            <a:ext cx="44346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720000" y="4902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747000" y="1831033"/>
            <a:ext cx="7650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720000" y="7188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747000" y="1831033"/>
            <a:ext cx="7650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720000" y="7188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747000" y="1831033"/>
            <a:ext cx="7650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720000" y="7188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747000" y="1831033"/>
            <a:ext cx="7650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subTitle"/>
          </p:nvPr>
        </p:nvSpPr>
        <p:spPr>
          <a:xfrm>
            <a:off x="1235050" y="5014023"/>
            <a:ext cx="66741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type="ctrTitle"/>
          </p:nvPr>
        </p:nvSpPr>
        <p:spPr>
          <a:xfrm>
            <a:off x="1520850" y="2823400"/>
            <a:ext cx="6102000" cy="18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720000" y="4902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642025" y="2837925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2" type="subTitle"/>
          </p:nvPr>
        </p:nvSpPr>
        <p:spPr>
          <a:xfrm>
            <a:off x="617050" y="2209625"/>
            <a:ext cx="3366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idx="3" type="subTitle"/>
          </p:nvPr>
        </p:nvSpPr>
        <p:spPr>
          <a:xfrm>
            <a:off x="5098950" y="2821200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4" type="subTitle"/>
          </p:nvPr>
        </p:nvSpPr>
        <p:spPr>
          <a:xfrm>
            <a:off x="5077475" y="2231925"/>
            <a:ext cx="3366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idx="5" type="subTitle"/>
          </p:nvPr>
        </p:nvSpPr>
        <p:spPr>
          <a:xfrm>
            <a:off x="642025" y="5031775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6" type="subTitle"/>
          </p:nvPr>
        </p:nvSpPr>
        <p:spPr>
          <a:xfrm>
            <a:off x="642025" y="4379950"/>
            <a:ext cx="33234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7" type="subTitle"/>
          </p:nvPr>
        </p:nvSpPr>
        <p:spPr>
          <a:xfrm>
            <a:off x="5120550" y="5031775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idx="8" type="subTitle"/>
          </p:nvPr>
        </p:nvSpPr>
        <p:spPr>
          <a:xfrm>
            <a:off x="5120550" y="4379925"/>
            <a:ext cx="33234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0000" y="4902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642025" y="2837925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2" type="subTitle"/>
          </p:nvPr>
        </p:nvSpPr>
        <p:spPr>
          <a:xfrm>
            <a:off x="617050" y="2209625"/>
            <a:ext cx="3366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idx="3" type="subTitle"/>
          </p:nvPr>
        </p:nvSpPr>
        <p:spPr>
          <a:xfrm>
            <a:off x="5098950" y="2821200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idx="4" type="subTitle"/>
          </p:nvPr>
        </p:nvSpPr>
        <p:spPr>
          <a:xfrm>
            <a:off x="5077475" y="2231925"/>
            <a:ext cx="3366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idx="5" type="subTitle"/>
          </p:nvPr>
        </p:nvSpPr>
        <p:spPr>
          <a:xfrm>
            <a:off x="642025" y="5031775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>
            <p:ph idx="6" type="subTitle"/>
          </p:nvPr>
        </p:nvSpPr>
        <p:spPr>
          <a:xfrm>
            <a:off x="642025" y="4379950"/>
            <a:ext cx="33234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idx="7" type="subTitle"/>
          </p:nvPr>
        </p:nvSpPr>
        <p:spPr>
          <a:xfrm>
            <a:off x="5120550" y="5031775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>
            <p:ph idx="8" type="subTitle"/>
          </p:nvPr>
        </p:nvSpPr>
        <p:spPr>
          <a:xfrm>
            <a:off x="5120550" y="4379925"/>
            <a:ext cx="33234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1" type="subTitle"/>
          </p:nvPr>
        </p:nvSpPr>
        <p:spPr>
          <a:xfrm>
            <a:off x="428675" y="465550"/>
            <a:ext cx="8281500" cy="46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18225" y="3531200"/>
            <a:ext cx="25815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idx="2" type="title"/>
          </p:nvPr>
        </p:nvSpPr>
        <p:spPr>
          <a:xfrm>
            <a:off x="4386975" y="5027000"/>
            <a:ext cx="4261500" cy="11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 flipH="1">
            <a:off x="5282225" y="3531200"/>
            <a:ext cx="34380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>
            <p:ph idx="2" type="title"/>
          </p:nvPr>
        </p:nvSpPr>
        <p:spPr>
          <a:xfrm flipH="1">
            <a:off x="516550" y="5027000"/>
            <a:ext cx="4225800" cy="11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720000" y="7188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747000" y="1831033"/>
            <a:ext cx="7650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ve de python">
  <a:themeElements>
    <a:clrScheme name="Simple Light">
      <a:dk1>
        <a:srgbClr val="2A2A2A"/>
      </a:dk1>
      <a:lt1>
        <a:srgbClr val="FEDD8E"/>
      </a:lt1>
      <a:dk2>
        <a:srgbClr val="FF8E7B"/>
      </a:dk2>
      <a:lt2>
        <a:srgbClr val="2A2A2A"/>
      </a:lt2>
      <a:accent1>
        <a:srgbClr val="FEDD8E"/>
      </a:accent1>
      <a:accent2>
        <a:srgbClr val="FF8E7B"/>
      </a:accent2>
      <a:accent3>
        <a:srgbClr val="2A2A2A"/>
      </a:accent3>
      <a:accent4>
        <a:srgbClr val="FEDD8E"/>
      </a:accent4>
      <a:accent5>
        <a:srgbClr val="FF8E7B"/>
      </a:accent5>
      <a:accent6>
        <a:srgbClr val="FEDD8E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