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4180"/>
    <a:srgbClr val="2F4C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0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58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B85060-30E6-43AA-91CD-859F8BFB0591}" type="datetimeFigureOut">
              <a:rPr lang="fr-FR" smtClean="0"/>
              <a:t>28/04/2015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99D681-B504-4EDB-A713-2D22CFC459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42440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FC3326-0F3D-48F0-813D-2563686939F6}" type="datetimeFigureOut">
              <a:rPr lang="fr-FR" smtClean="0"/>
              <a:t>28/04/2015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4B3B5C-D425-414E-9135-5644EB8D76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4774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4B3B5C-D425-414E-9135-5644EB8D7616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6840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917A1-1DDC-470E-9802-2ACDE6945549}" type="datetime1">
              <a:rPr lang="fr-FR" smtClean="0"/>
              <a:t>28/04/2015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F89D9-F53A-4145-ACA7-3403526CFF3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75289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9F8DA-2885-4A03-B4BB-3D32E5506D08}" type="datetime1">
              <a:rPr lang="fr-FR" smtClean="0"/>
              <a:t>28/04/2015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F89D9-F53A-4145-ACA7-3403526CFF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241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3BA4B-2BB5-4842-BE32-B2D5230A47B4}" type="datetime1">
              <a:rPr lang="fr-FR" smtClean="0"/>
              <a:t>28/04/2015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F89D9-F53A-4145-ACA7-3403526CFF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64593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61EFA-08AE-4F83-99DB-6AFAE38039E4}" type="datetime1">
              <a:rPr lang="fr-FR" smtClean="0"/>
              <a:t>28/04/2015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F89D9-F53A-4145-ACA7-3403526CFF37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ZoneTexte 6"/>
          <p:cNvSpPr txBox="1"/>
          <p:nvPr userDrawn="1"/>
        </p:nvSpPr>
        <p:spPr>
          <a:xfrm>
            <a:off x="7961179" y="6414866"/>
            <a:ext cx="651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C91F89D9-F53A-4145-ACA7-3403526CFF37}" type="slidenum">
              <a:rPr lang="fr-FR" sz="1200" smtClean="0"/>
              <a:pPr/>
              <a:t>‹N°›</a:t>
            </a:fld>
            <a:r>
              <a:rPr lang="fr-FR" sz="1200" dirty="0" smtClean="0"/>
              <a:t> / 8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8823030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BC708-78EB-4E6B-BD5F-A778471C9125}" type="datetime1">
              <a:rPr lang="fr-FR" smtClean="0"/>
              <a:t>28/04/2015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F89D9-F53A-4145-ACA7-3403526CFF37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ZoneTexte 8"/>
          <p:cNvSpPr txBox="1"/>
          <p:nvPr userDrawn="1"/>
        </p:nvSpPr>
        <p:spPr>
          <a:xfrm>
            <a:off x="7961179" y="6414866"/>
            <a:ext cx="651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C91F89D9-F53A-4145-ACA7-3403526CFF37}" type="slidenum">
              <a:rPr lang="fr-FR" sz="1200" smtClean="0"/>
              <a:pPr/>
              <a:t>‹N°›</a:t>
            </a:fld>
            <a:r>
              <a:rPr lang="fr-FR" sz="1200" dirty="0" smtClean="0"/>
              <a:t> / 8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29932052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22A4D-9E4A-4419-8F46-4273EA1F904B}" type="datetime1">
              <a:rPr lang="fr-FR" smtClean="0"/>
              <a:t>28/04/2015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F89D9-F53A-4145-ACA7-3403526CFF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9502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0BBCB-CFB8-4B0F-9504-6A15201F09AD}" type="datetime1">
              <a:rPr lang="fr-FR" smtClean="0"/>
              <a:t>28/04/2015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F89D9-F53A-4145-ACA7-3403526CFF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44761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A11A7-518C-4220-8330-6CBF5667BD08}" type="datetime1">
              <a:rPr lang="fr-FR" smtClean="0"/>
              <a:t>28/04/2015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F89D9-F53A-4145-ACA7-3403526CFF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93062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B9838-F1E6-4692-B640-23202753F753}" type="datetime1">
              <a:rPr lang="fr-FR" smtClean="0"/>
              <a:t>28/04/2015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F89D9-F53A-4145-ACA7-3403526CFF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06209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AEED8-A342-4C99-A885-0BCAE69D20E6}" type="datetime1">
              <a:rPr lang="fr-FR" smtClean="0"/>
              <a:t>28/04/2015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F89D9-F53A-4145-ACA7-3403526CFF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1422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10EB8-A903-4E21-9D48-67868ECFE9E3}" type="datetime1">
              <a:rPr lang="fr-FR" smtClean="0"/>
              <a:t>28/04/2015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F89D9-F53A-4145-ACA7-3403526CFF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10471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84180"/>
            </a:gs>
            <a:gs pos="100000">
              <a:schemeClr val="bg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29410-3AEF-4FB5-8AE3-988791E4B1F6}" type="datetime1">
              <a:rPr lang="fr-FR" smtClean="0"/>
              <a:t>28/04/2015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1F89D9-F53A-4145-ACA7-3403526CFF3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676750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ndalus" panose="02020603050405020304" pitchFamily="18" charset="-78"/>
          <a:ea typeface="+mn-ea"/>
          <a:cs typeface="Andalus" panose="02020603050405020304" pitchFamily="18" charset="-78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ndalus" panose="02020603050405020304" pitchFamily="18" charset="-78"/>
          <a:ea typeface="+mn-ea"/>
          <a:cs typeface="Andalus" panose="02020603050405020304" pitchFamily="18" charset="-78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ndalus" panose="02020603050405020304" pitchFamily="18" charset="-78"/>
          <a:ea typeface="+mn-ea"/>
          <a:cs typeface="Andalus" panose="02020603050405020304" pitchFamily="18" charset="-78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ndalus" panose="02020603050405020304" pitchFamily="18" charset="-78"/>
          <a:ea typeface="+mn-ea"/>
          <a:cs typeface="Andalus" panose="02020603050405020304" pitchFamily="18" charset="-78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ndalus" panose="02020603050405020304" pitchFamily="18" charset="-78"/>
          <a:ea typeface="+mn-ea"/>
          <a:cs typeface="Andalus" panose="02020603050405020304" pitchFamily="18" charset="-78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file:///E:\Program%20Files\bureau\Cours%20UQAC\Principe%20de%20conception%20de%20jeux%20vid&#233;o\Projet%20jeu\ScreamAge\ScreamAge.ex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15616" y="3886200"/>
            <a:ext cx="6912768" cy="1752600"/>
          </a:xfrm>
        </p:spPr>
        <p:txBody>
          <a:bodyPr/>
          <a:lstStyle/>
          <a:p>
            <a:r>
              <a:rPr lang="fr-FR" dirty="0" smtClean="0"/>
              <a:t> </a:t>
            </a:r>
          </a:p>
          <a:p>
            <a:r>
              <a:rPr lang="fr-CA" dirty="0" smtClean="0">
                <a:latin typeface="Agency FB" panose="020B0503020202020204" pitchFamily="34" charset="0"/>
              </a:rPr>
              <a:t>Julien </a:t>
            </a:r>
            <a:r>
              <a:rPr lang="fr-CA" dirty="0" err="1">
                <a:latin typeface="Agency FB" panose="020B0503020202020204" pitchFamily="34" charset="0"/>
              </a:rPr>
              <a:t>Apprioual</a:t>
            </a:r>
            <a:r>
              <a:rPr lang="fr-CA" dirty="0">
                <a:latin typeface="Agency FB" panose="020B0503020202020204" pitchFamily="34" charset="0"/>
              </a:rPr>
              <a:t>, Gwénaël Lefèvre et Yohann Jardin</a:t>
            </a:r>
            <a:endParaRPr lang="fr-FR" dirty="0">
              <a:latin typeface="Agency FB" panose="020B0503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32656"/>
            <a:ext cx="4733925" cy="349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8862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Concepts</a:t>
            </a:r>
            <a:endParaRPr lang="fr-FR" dirty="0" smtClean="0"/>
          </a:p>
          <a:p>
            <a:r>
              <a:rPr lang="fr-FR" dirty="0" smtClean="0"/>
              <a:t>Fonctionnalités</a:t>
            </a:r>
          </a:p>
          <a:p>
            <a:r>
              <a:rPr lang="fr-FR" dirty="0" smtClean="0"/>
              <a:t>Démonstration</a:t>
            </a:r>
          </a:p>
          <a:p>
            <a:r>
              <a:rPr lang="fr-FR" dirty="0" smtClean="0"/>
              <a:t>Choix de conception</a:t>
            </a:r>
          </a:p>
          <a:p>
            <a:r>
              <a:rPr lang="fr-FR" dirty="0" smtClean="0"/>
              <a:t>Conclusion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723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Concepts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Thèmes :</a:t>
            </a:r>
          </a:p>
          <a:p>
            <a:pPr lvl="1"/>
            <a:r>
              <a:rPr lang="fr-FR" dirty="0" smtClean="0"/>
              <a:t>Tower Défense</a:t>
            </a:r>
          </a:p>
          <a:p>
            <a:pPr lvl="1"/>
            <a:r>
              <a:rPr lang="fr-FR" dirty="0" smtClean="0"/>
              <a:t>RPG</a:t>
            </a:r>
          </a:p>
          <a:p>
            <a:pPr lvl="1"/>
            <a:endParaRPr lang="fr-FR" dirty="0"/>
          </a:p>
          <a:p>
            <a:r>
              <a:rPr lang="fr-FR" dirty="0" smtClean="0"/>
              <a:t>La « peur » plutôt que les « dégâts »</a:t>
            </a:r>
          </a:p>
          <a:p>
            <a:endParaRPr lang="fr-FR" dirty="0"/>
          </a:p>
          <a:p>
            <a:r>
              <a:rPr lang="fr-FR" dirty="0" smtClean="0"/>
              <a:t>Une histoire nostalgique et attrayante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52769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Fonctionnalités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Caractéristiques personnalisables</a:t>
            </a:r>
          </a:p>
          <a:p>
            <a:r>
              <a:rPr lang="fr-FR" dirty="0" smtClean="0"/>
              <a:t>6 types de tours utilisables</a:t>
            </a:r>
          </a:p>
          <a:p>
            <a:r>
              <a:rPr lang="fr-FR" dirty="0" smtClean="0"/>
              <a:t>Riches environnements</a:t>
            </a:r>
          </a:p>
          <a:p>
            <a:r>
              <a:rPr lang="fr-FR" dirty="0" smtClean="0"/>
              <a:t>Système de récompenses</a:t>
            </a:r>
          </a:p>
          <a:p>
            <a:r>
              <a:rPr lang="fr-FR" dirty="0" smtClean="0"/>
              <a:t>Bande son originale</a:t>
            </a:r>
          </a:p>
          <a:p>
            <a:r>
              <a:rPr lang="fr-FR" dirty="0" smtClean="0"/>
              <a:t>2 modes de jeux</a:t>
            </a:r>
          </a:p>
        </p:txBody>
      </p:sp>
    </p:spTree>
    <p:extLst>
      <p:ext uri="{BB962C8B-B14F-4D97-AF65-F5344CB8AC3E}">
        <p14:creationId xmlns:p14="http://schemas.microsoft.com/office/powerpoint/2010/main" val="3219505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Démonstration</a:t>
            </a:r>
            <a:endParaRPr lang="fr-FR" dirty="0"/>
          </a:p>
        </p:txBody>
      </p:sp>
      <p:pic>
        <p:nvPicPr>
          <p:cNvPr id="13" name="Picture 2">
            <a:hlinkClick r:id="rId2" action="ppaction://program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060848"/>
            <a:ext cx="3678576" cy="2716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664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Choix de conception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Unity</a:t>
            </a:r>
            <a:endParaRPr lang="fr-FR" dirty="0"/>
          </a:p>
          <a:p>
            <a:pPr lvl="1"/>
            <a:r>
              <a:rPr lang="fr-FR" dirty="0" smtClean="0"/>
              <a:t>Documentation</a:t>
            </a:r>
          </a:p>
          <a:p>
            <a:pPr lvl="1"/>
            <a:r>
              <a:rPr lang="fr-FR" dirty="0" smtClean="0"/>
              <a:t>Meilleure prise en main</a:t>
            </a:r>
          </a:p>
          <a:p>
            <a:pPr lvl="1"/>
            <a:r>
              <a:rPr lang="fr-FR" dirty="0" smtClean="0"/>
              <a:t>« </a:t>
            </a:r>
            <a:r>
              <a:rPr lang="fr-FR" dirty="0" err="1" smtClean="0"/>
              <a:t>Unity</a:t>
            </a:r>
            <a:r>
              <a:rPr lang="fr-FR" dirty="0" smtClean="0"/>
              <a:t> pour les </a:t>
            </a:r>
            <a:r>
              <a:rPr lang="fr-FR" dirty="0" err="1" smtClean="0"/>
              <a:t>dev</a:t>
            </a:r>
            <a:r>
              <a:rPr lang="fr-FR" dirty="0" smtClean="0"/>
              <a:t>, UDK pour le NAD »</a:t>
            </a:r>
          </a:p>
          <a:p>
            <a:pPr lvl="1"/>
            <a:endParaRPr lang="fr-FR" dirty="0"/>
          </a:p>
          <a:p>
            <a:r>
              <a:rPr lang="fr-FR" dirty="0" smtClean="0"/>
              <a:t>Blender</a:t>
            </a:r>
          </a:p>
          <a:p>
            <a:pPr lvl="1"/>
            <a:r>
              <a:rPr lang="fr-FR" dirty="0" smtClean="0"/>
              <a:t>Personnalisation des éléments du jeu</a:t>
            </a:r>
          </a:p>
          <a:p>
            <a:pPr lvl="1"/>
            <a:r>
              <a:rPr lang="fr-FR" dirty="0" smtClean="0"/>
              <a:t>Compétences dans l’équipe</a:t>
            </a:r>
          </a:p>
        </p:txBody>
      </p:sp>
    </p:spTree>
    <p:extLst>
      <p:ext uri="{BB962C8B-B14F-4D97-AF65-F5344CB8AC3E}">
        <p14:creationId xmlns:p14="http://schemas.microsoft.com/office/powerpoint/2010/main" val="3140329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1888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Questions ?</a:t>
            </a:r>
            <a:endParaRPr lang="fr-FR" dirty="0"/>
          </a:p>
        </p:txBody>
      </p:sp>
      <p:pic>
        <p:nvPicPr>
          <p:cNvPr id="1026" name="Picture 2" descr="E:\Program Files\bureau\Cours UQAC\Principe de conception de jeux vidéo\Projet jeu\ScreamAge\Assets\GUI Pictures\1dDos6Q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39" y="1484784"/>
            <a:ext cx="3038475" cy="431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7689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101</TotalTime>
  <Words>60</Words>
  <Application>Microsoft Office PowerPoint</Application>
  <PresentationFormat>Affichage à l'écran (4:3)</PresentationFormat>
  <Paragraphs>36</Paragraphs>
  <Slides>8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Thème Office</vt:lpstr>
      <vt:lpstr>Présentation PowerPoint</vt:lpstr>
      <vt:lpstr>Sommaire</vt:lpstr>
      <vt:lpstr>Concepts</vt:lpstr>
      <vt:lpstr>Fonctionnalités</vt:lpstr>
      <vt:lpstr>Démonstration</vt:lpstr>
      <vt:lpstr>Choix de conception</vt:lpstr>
      <vt:lpstr>Conclusion</vt:lpstr>
      <vt:lpstr>Questions 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Amendil</dc:creator>
  <cp:lastModifiedBy>Amendil</cp:lastModifiedBy>
  <cp:revision>20</cp:revision>
  <dcterms:created xsi:type="dcterms:W3CDTF">2015-04-28T02:00:24Z</dcterms:created>
  <dcterms:modified xsi:type="dcterms:W3CDTF">2015-04-28T15:27:11Z</dcterms:modified>
</cp:coreProperties>
</file>