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85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4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64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062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29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3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4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4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7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01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5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5B1D-9B71-4F03-9AC9-75CC5869A785}" type="datetimeFigureOut">
              <a:rPr lang="he-IL" smtClean="0"/>
              <a:t>כ"ב/אב/תשע"ו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4A64-EDCA-437F-9530-F560381D03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0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90101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Yoav</dc:creator>
  <cp:lastModifiedBy>Yoav</cp:lastModifiedBy>
  <cp:revision>1</cp:revision>
  <dcterms:created xsi:type="dcterms:W3CDTF">2016-08-26T12:47:14Z</dcterms:created>
  <dcterms:modified xsi:type="dcterms:W3CDTF">2016-08-26T12:47:20Z</dcterms:modified>
</cp:coreProperties>
</file>