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57" r:id="rId5"/>
    <p:sldId id="258" r:id="rId6"/>
    <p:sldId id="260" r:id="rId7"/>
    <p:sldId id="259" r:id="rId8"/>
    <p:sldId id="261" r:id="rId9"/>
    <p:sldId id="262" r:id="rId10"/>
    <p:sldId id="264" r:id="rId11"/>
    <p:sldId id="266" r:id="rId12"/>
    <p:sldId id="267" r:id="rId13"/>
    <p:sldId id="268" r:id="rId14"/>
    <p:sldId id="270" r:id="rId15"/>
    <p:sldId id="277" r:id="rId16"/>
    <p:sldId id="269" r:id="rId17"/>
    <p:sldId id="273" r:id="rId18"/>
    <p:sldId id="276" r:id="rId19"/>
    <p:sldId id="274" r:id="rId20"/>
    <p:sldId id="272" r:id="rId21"/>
    <p:sldId id="275" r:id="rId22"/>
    <p:sldId id="278" r:id="rId23"/>
    <p:sldId id="279" r:id="rId24"/>
    <p:sldId id="281" r:id="rId25"/>
    <p:sldId id="280" r:id="rId26"/>
    <p:sldId id="282" r:id="rId27"/>
    <p:sldId id="283" r:id="rId28"/>
    <p:sldId id="285" r:id="rId29"/>
    <p:sldId id="284" r:id="rId30"/>
    <p:sldId id="286" r:id="rId31"/>
    <p:sldId id="288" r:id="rId32"/>
    <p:sldId id="289" r:id="rId33"/>
    <p:sldId id="290"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7EA7D7-261E-4BEA-A286-BAC36F6EFC8B}" v="1237" dt="2020-03-12T03:10:04.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ei takagi" userId="626e2363da03fe65" providerId="LiveId" clId="{377EA7D7-261E-4BEA-A286-BAC36F6EFC8B}"/>
    <pc:docChg chg="undo custSel addSld delSld modSld sldOrd">
      <pc:chgData name="youhei takagi" userId="626e2363da03fe65" providerId="LiveId" clId="{377EA7D7-261E-4BEA-A286-BAC36F6EFC8B}" dt="2020-03-12T03:10:04.113" v="7317"/>
      <pc:docMkLst>
        <pc:docMk/>
      </pc:docMkLst>
      <pc:sldChg chg="modSp">
        <pc:chgData name="youhei takagi" userId="626e2363da03fe65" providerId="LiveId" clId="{377EA7D7-261E-4BEA-A286-BAC36F6EFC8B}" dt="2020-03-10T13:25:39.174" v="6710"/>
        <pc:sldMkLst>
          <pc:docMk/>
          <pc:sldMk cId="2318533223" sldId="256"/>
        </pc:sldMkLst>
        <pc:spChg chg="mod">
          <ac:chgData name="youhei takagi" userId="626e2363da03fe65" providerId="LiveId" clId="{377EA7D7-261E-4BEA-A286-BAC36F6EFC8B}" dt="2020-03-10T13:25:39.174" v="6710"/>
          <ac:spMkLst>
            <pc:docMk/>
            <pc:sldMk cId="2318533223" sldId="256"/>
            <ac:spMk id="2" creationId="{0924ECF5-9F3E-4C71-8F2D-7EB053E48697}"/>
          </ac:spMkLst>
        </pc:spChg>
      </pc:sldChg>
      <pc:sldChg chg="modSp">
        <pc:chgData name="youhei takagi" userId="626e2363da03fe65" providerId="LiveId" clId="{377EA7D7-261E-4BEA-A286-BAC36F6EFC8B}" dt="2020-03-10T03:05:51.013" v="5701"/>
        <pc:sldMkLst>
          <pc:docMk/>
          <pc:sldMk cId="1923295681" sldId="258"/>
        </pc:sldMkLst>
        <pc:spChg chg="mod">
          <ac:chgData name="youhei takagi" userId="626e2363da03fe65" providerId="LiveId" clId="{377EA7D7-261E-4BEA-A286-BAC36F6EFC8B}" dt="2020-03-10T03:05:51.013" v="5701"/>
          <ac:spMkLst>
            <pc:docMk/>
            <pc:sldMk cId="1923295681" sldId="258"/>
            <ac:spMk id="2" creationId="{15809DC9-85F8-4FAB-BC0B-CE1EB1CB8F4B}"/>
          </ac:spMkLst>
        </pc:spChg>
        <pc:graphicFrameChg chg="mod">
          <ac:chgData name="youhei takagi" userId="626e2363da03fe65" providerId="LiveId" clId="{377EA7D7-261E-4BEA-A286-BAC36F6EFC8B}" dt="2020-03-09T07:15:41.069" v="11"/>
          <ac:graphicFrameMkLst>
            <pc:docMk/>
            <pc:sldMk cId="1923295681" sldId="258"/>
            <ac:graphicFrameMk id="4" creationId="{748D65AE-A2B0-4CDB-ACF9-B5C95DF1145C}"/>
          </ac:graphicFrameMkLst>
        </pc:graphicFrameChg>
      </pc:sldChg>
      <pc:sldChg chg="modSp">
        <pc:chgData name="youhei takagi" userId="626e2363da03fe65" providerId="LiveId" clId="{377EA7D7-261E-4BEA-A286-BAC36F6EFC8B}" dt="2020-03-10T03:06:15.316" v="5704" actId="20577"/>
        <pc:sldMkLst>
          <pc:docMk/>
          <pc:sldMk cId="1088734643" sldId="259"/>
        </pc:sldMkLst>
        <pc:spChg chg="mod">
          <ac:chgData name="youhei takagi" userId="626e2363da03fe65" providerId="LiveId" clId="{377EA7D7-261E-4BEA-A286-BAC36F6EFC8B}" dt="2020-03-10T03:06:15.316" v="5704" actId="20577"/>
          <ac:spMkLst>
            <pc:docMk/>
            <pc:sldMk cId="1088734643" sldId="259"/>
            <ac:spMk id="3" creationId="{150D079E-08C0-4656-BDD9-F05E7E288F9B}"/>
          </ac:spMkLst>
        </pc:spChg>
      </pc:sldChg>
      <pc:sldChg chg="addSp delSp modSp add ord">
        <pc:chgData name="youhei takagi" userId="626e2363da03fe65" providerId="LiveId" clId="{377EA7D7-261E-4BEA-A286-BAC36F6EFC8B}" dt="2020-03-10T02:22:46.042" v="4787"/>
        <pc:sldMkLst>
          <pc:docMk/>
          <pc:sldMk cId="1124938482" sldId="269"/>
        </pc:sldMkLst>
        <pc:spChg chg="mod">
          <ac:chgData name="youhei takagi" userId="626e2363da03fe65" providerId="LiveId" clId="{377EA7D7-261E-4BEA-A286-BAC36F6EFC8B}" dt="2020-03-09T07:53:14.232" v="158"/>
          <ac:spMkLst>
            <pc:docMk/>
            <pc:sldMk cId="1124938482" sldId="269"/>
            <ac:spMk id="2" creationId="{52F8C917-3F00-4600-AC0A-D5F62D3DC66C}"/>
          </ac:spMkLst>
        </pc:spChg>
        <pc:spChg chg="del">
          <ac:chgData name="youhei takagi" userId="626e2363da03fe65" providerId="LiveId" clId="{377EA7D7-261E-4BEA-A286-BAC36F6EFC8B}" dt="2020-03-09T07:50:57.052" v="38" actId="478"/>
          <ac:spMkLst>
            <pc:docMk/>
            <pc:sldMk cId="1124938482" sldId="269"/>
            <ac:spMk id="3" creationId="{6D0E6DB2-38F4-4619-969B-567A19D6F596}"/>
          </ac:spMkLst>
        </pc:spChg>
        <pc:spChg chg="add mod">
          <ac:chgData name="youhei takagi" userId="626e2363da03fe65" providerId="LiveId" clId="{377EA7D7-261E-4BEA-A286-BAC36F6EFC8B}" dt="2020-03-09T07:59:34.997" v="459" actId="1076"/>
          <ac:spMkLst>
            <pc:docMk/>
            <pc:sldMk cId="1124938482" sldId="269"/>
            <ac:spMk id="5" creationId="{B1C0E295-08B0-454D-8047-C5BC3B96C503}"/>
          </ac:spMkLst>
        </pc:spChg>
        <pc:spChg chg="add mod">
          <ac:chgData name="youhei takagi" userId="626e2363da03fe65" providerId="LiveId" clId="{377EA7D7-261E-4BEA-A286-BAC36F6EFC8B}" dt="2020-03-09T08:01:57.342" v="491" actId="20577"/>
          <ac:spMkLst>
            <pc:docMk/>
            <pc:sldMk cId="1124938482" sldId="269"/>
            <ac:spMk id="6" creationId="{7E448819-0E81-4496-ABC2-AEC6FDFB3FD5}"/>
          </ac:spMkLst>
        </pc:spChg>
        <pc:spChg chg="add mod">
          <ac:chgData name="youhei takagi" userId="626e2363da03fe65" providerId="LiveId" clId="{377EA7D7-261E-4BEA-A286-BAC36F6EFC8B}" dt="2020-03-09T07:59:18.548" v="454" actId="1076"/>
          <ac:spMkLst>
            <pc:docMk/>
            <pc:sldMk cId="1124938482" sldId="269"/>
            <ac:spMk id="7" creationId="{BB20721F-C68C-40B4-B6D1-8FE5CD4B24C9}"/>
          </ac:spMkLst>
        </pc:spChg>
        <pc:graphicFrameChg chg="add mod">
          <ac:chgData name="youhei takagi" userId="626e2363da03fe65" providerId="LiveId" clId="{377EA7D7-261E-4BEA-A286-BAC36F6EFC8B}" dt="2020-03-09T07:55:33.537" v="266" actId="1076"/>
          <ac:graphicFrameMkLst>
            <pc:docMk/>
            <pc:sldMk cId="1124938482" sldId="269"/>
            <ac:graphicFrameMk id="4" creationId="{14918F9D-E5CC-4A45-889A-FE490AE49307}"/>
          </ac:graphicFrameMkLst>
        </pc:graphicFrameChg>
        <pc:cxnChg chg="add mod">
          <ac:chgData name="youhei takagi" userId="626e2363da03fe65" providerId="LiveId" clId="{377EA7D7-261E-4BEA-A286-BAC36F6EFC8B}" dt="2020-03-09T08:01:15.217" v="461" actId="14100"/>
          <ac:cxnSpMkLst>
            <pc:docMk/>
            <pc:sldMk cId="1124938482" sldId="269"/>
            <ac:cxnSpMk id="9" creationId="{FED5B93D-C1CA-44FC-B2CE-F3DF3EB4524C}"/>
          </ac:cxnSpMkLst>
        </pc:cxnChg>
        <pc:cxnChg chg="add mod">
          <ac:chgData name="youhei takagi" userId="626e2363da03fe65" providerId="LiveId" clId="{377EA7D7-261E-4BEA-A286-BAC36F6EFC8B}" dt="2020-03-09T07:59:30.774" v="458" actId="14100"/>
          <ac:cxnSpMkLst>
            <pc:docMk/>
            <pc:sldMk cId="1124938482" sldId="269"/>
            <ac:cxnSpMk id="10" creationId="{143C5CDA-5E49-4B00-9B06-531C146C3B42}"/>
          </ac:cxnSpMkLst>
        </pc:cxnChg>
        <pc:cxnChg chg="add mod">
          <ac:chgData name="youhei takagi" userId="626e2363da03fe65" providerId="LiveId" clId="{377EA7D7-261E-4BEA-A286-BAC36F6EFC8B}" dt="2020-03-09T07:59:52.385" v="460" actId="11529"/>
          <ac:cxnSpMkLst>
            <pc:docMk/>
            <pc:sldMk cId="1124938482" sldId="269"/>
            <ac:cxnSpMk id="14" creationId="{0FEC82CB-1A44-46C1-954D-E7D5BE64267B}"/>
          </ac:cxnSpMkLst>
        </pc:cxnChg>
      </pc:sldChg>
      <pc:sldChg chg="addSp delSp modSp add">
        <pc:chgData name="youhei takagi" userId="626e2363da03fe65" providerId="LiveId" clId="{377EA7D7-261E-4BEA-A286-BAC36F6EFC8B}" dt="2020-03-10T13:25:53.263" v="6716"/>
        <pc:sldMkLst>
          <pc:docMk/>
          <pc:sldMk cId="879882016" sldId="270"/>
        </pc:sldMkLst>
        <pc:spChg chg="mod">
          <ac:chgData name="youhei takagi" userId="626e2363da03fe65" providerId="LiveId" clId="{377EA7D7-261E-4BEA-A286-BAC36F6EFC8B}" dt="2020-03-10T13:25:53.263" v="6716"/>
          <ac:spMkLst>
            <pc:docMk/>
            <pc:sldMk cId="879882016" sldId="270"/>
            <ac:spMk id="2" creationId="{81B6D210-A268-45FF-ACE0-0A5B4E328D27}"/>
          </ac:spMkLst>
        </pc:spChg>
        <pc:spChg chg="mod">
          <ac:chgData name="youhei takagi" userId="626e2363da03fe65" providerId="LiveId" clId="{377EA7D7-261E-4BEA-A286-BAC36F6EFC8B}" dt="2020-03-10T01:30:47.698" v="1647"/>
          <ac:spMkLst>
            <pc:docMk/>
            <pc:sldMk cId="879882016" sldId="270"/>
            <ac:spMk id="3" creationId="{437B9978-99DB-45C6-A3FC-25505A4A2D56}"/>
          </ac:spMkLst>
        </pc:spChg>
        <pc:spChg chg="add mod">
          <ac:chgData name="youhei takagi" userId="626e2363da03fe65" providerId="LiveId" clId="{377EA7D7-261E-4BEA-A286-BAC36F6EFC8B}" dt="2020-03-10T02:43:30.051" v="5268" actId="164"/>
          <ac:spMkLst>
            <pc:docMk/>
            <pc:sldMk cId="879882016" sldId="270"/>
            <ac:spMk id="4" creationId="{384D4A83-9BC1-441C-97AC-9DF01462DD4F}"/>
          </ac:spMkLst>
        </pc:spChg>
        <pc:spChg chg="add del mod">
          <ac:chgData name="youhei takagi" userId="626e2363da03fe65" providerId="LiveId" clId="{377EA7D7-261E-4BEA-A286-BAC36F6EFC8B}" dt="2020-03-10T00:54:30.042" v="889" actId="478"/>
          <ac:spMkLst>
            <pc:docMk/>
            <pc:sldMk cId="879882016" sldId="270"/>
            <ac:spMk id="5" creationId="{7827C0D8-A422-49E4-A934-B591C64A4D69}"/>
          </ac:spMkLst>
        </pc:spChg>
        <pc:spChg chg="add mod">
          <ac:chgData name="youhei takagi" userId="626e2363da03fe65" providerId="LiveId" clId="{377EA7D7-261E-4BEA-A286-BAC36F6EFC8B}" dt="2020-03-10T02:43:30.051" v="5268" actId="164"/>
          <ac:spMkLst>
            <pc:docMk/>
            <pc:sldMk cId="879882016" sldId="270"/>
            <ac:spMk id="5" creationId="{8B289C52-D4AD-4C3B-B746-5D569705D237}"/>
          </ac:spMkLst>
        </pc:spChg>
        <pc:spChg chg="add mod">
          <ac:chgData name="youhei takagi" userId="626e2363da03fe65" providerId="LiveId" clId="{377EA7D7-261E-4BEA-A286-BAC36F6EFC8B}" dt="2020-03-10T02:43:30.051" v="5268" actId="164"/>
          <ac:spMkLst>
            <pc:docMk/>
            <pc:sldMk cId="879882016" sldId="270"/>
            <ac:spMk id="6" creationId="{3931CD6C-A556-42D8-9822-DABEF8104122}"/>
          </ac:spMkLst>
        </pc:spChg>
        <pc:spChg chg="add mod">
          <ac:chgData name="youhei takagi" userId="626e2363da03fe65" providerId="LiveId" clId="{377EA7D7-261E-4BEA-A286-BAC36F6EFC8B}" dt="2020-03-10T02:43:30.051" v="5268" actId="164"/>
          <ac:spMkLst>
            <pc:docMk/>
            <pc:sldMk cId="879882016" sldId="270"/>
            <ac:spMk id="7" creationId="{673BAD00-04C2-45CC-91FB-E90F63522698}"/>
          </ac:spMkLst>
        </pc:spChg>
        <pc:spChg chg="add mod">
          <ac:chgData name="youhei takagi" userId="626e2363da03fe65" providerId="LiveId" clId="{377EA7D7-261E-4BEA-A286-BAC36F6EFC8B}" dt="2020-03-10T02:43:30.051" v="5268" actId="164"/>
          <ac:spMkLst>
            <pc:docMk/>
            <pc:sldMk cId="879882016" sldId="270"/>
            <ac:spMk id="8" creationId="{0F48420C-343E-47AA-9C37-75E80F449C76}"/>
          </ac:spMkLst>
        </pc:spChg>
        <pc:spChg chg="add mod">
          <ac:chgData name="youhei takagi" userId="626e2363da03fe65" providerId="LiveId" clId="{377EA7D7-261E-4BEA-A286-BAC36F6EFC8B}" dt="2020-03-10T02:43:30.051" v="5268" actId="164"/>
          <ac:spMkLst>
            <pc:docMk/>
            <pc:sldMk cId="879882016" sldId="270"/>
            <ac:spMk id="9" creationId="{C7303202-4133-45F8-A348-EA9821089A32}"/>
          </ac:spMkLst>
        </pc:spChg>
        <pc:spChg chg="add del mod">
          <ac:chgData name="youhei takagi" userId="626e2363da03fe65" providerId="LiveId" clId="{377EA7D7-261E-4BEA-A286-BAC36F6EFC8B}" dt="2020-03-10T01:12:31.232" v="1050" actId="478"/>
          <ac:spMkLst>
            <pc:docMk/>
            <pc:sldMk cId="879882016" sldId="270"/>
            <ac:spMk id="10" creationId="{8200163B-75C2-48E6-A826-7459346007AE}"/>
          </ac:spMkLst>
        </pc:spChg>
        <pc:spChg chg="add mod">
          <ac:chgData name="youhei takagi" userId="626e2363da03fe65" providerId="LiveId" clId="{377EA7D7-261E-4BEA-A286-BAC36F6EFC8B}" dt="2020-03-10T02:43:30.051" v="5268" actId="164"/>
          <ac:spMkLst>
            <pc:docMk/>
            <pc:sldMk cId="879882016" sldId="270"/>
            <ac:spMk id="11" creationId="{3BAE53B8-DAE2-4323-9EF2-B465B1B1ACF4}"/>
          </ac:spMkLst>
        </pc:spChg>
        <pc:spChg chg="add del mod">
          <ac:chgData name="youhei takagi" userId="626e2363da03fe65" providerId="LiveId" clId="{377EA7D7-261E-4BEA-A286-BAC36F6EFC8B}" dt="2020-03-10T00:56:47.960" v="914" actId="11529"/>
          <ac:spMkLst>
            <pc:docMk/>
            <pc:sldMk cId="879882016" sldId="270"/>
            <ac:spMk id="12" creationId="{DBBE7C85-07A0-45DC-B462-284A1721294F}"/>
          </ac:spMkLst>
        </pc:spChg>
        <pc:spChg chg="add mod">
          <ac:chgData name="youhei takagi" userId="626e2363da03fe65" providerId="LiveId" clId="{377EA7D7-261E-4BEA-A286-BAC36F6EFC8B}" dt="2020-03-10T02:43:30.051" v="5268" actId="164"/>
          <ac:spMkLst>
            <pc:docMk/>
            <pc:sldMk cId="879882016" sldId="270"/>
            <ac:spMk id="13" creationId="{A077FE4B-E68C-4C47-9298-DCDE12A09CF4}"/>
          </ac:spMkLst>
        </pc:spChg>
        <pc:spChg chg="add del mod">
          <ac:chgData name="youhei takagi" userId="626e2363da03fe65" providerId="LiveId" clId="{377EA7D7-261E-4BEA-A286-BAC36F6EFC8B}" dt="2020-03-10T00:57:36.600" v="923"/>
          <ac:spMkLst>
            <pc:docMk/>
            <pc:sldMk cId="879882016" sldId="270"/>
            <ac:spMk id="14" creationId="{B3798684-3DC6-4E01-AF52-5F551CC7BFA9}"/>
          </ac:spMkLst>
        </pc:spChg>
        <pc:spChg chg="add mod">
          <ac:chgData name="youhei takagi" userId="626e2363da03fe65" providerId="LiveId" clId="{377EA7D7-261E-4BEA-A286-BAC36F6EFC8B}" dt="2020-03-10T02:43:30.051" v="5268" actId="164"/>
          <ac:spMkLst>
            <pc:docMk/>
            <pc:sldMk cId="879882016" sldId="270"/>
            <ac:spMk id="15" creationId="{D3EFD091-8284-4F0E-AA53-6A9DEF0D205D}"/>
          </ac:spMkLst>
        </pc:spChg>
        <pc:spChg chg="add del mod">
          <ac:chgData name="youhei takagi" userId="626e2363da03fe65" providerId="LiveId" clId="{377EA7D7-261E-4BEA-A286-BAC36F6EFC8B}" dt="2020-03-10T01:37:08.008" v="1869" actId="478"/>
          <ac:spMkLst>
            <pc:docMk/>
            <pc:sldMk cId="879882016" sldId="270"/>
            <ac:spMk id="16" creationId="{E18CA56C-BD73-4EDE-B037-9AC05BA5481E}"/>
          </ac:spMkLst>
        </pc:spChg>
        <pc:spChg chg="add mod">
          <ac:chgData name="youhei takagi" userId="626e2363da03fe65" providerId="LiveId" clId="{377EA7D7-261E-4BEA-A286-BAC36F6EFC8B}" dt="2020-03-10T02:43:30.051" v="5268" actId="164"/>
          <ac:spMkLst>
            <pc:docMk/>
            <pc:sldMk cId="879882016" sldId="270"/>
            <ac:spMk id="17" creationId="{D3750A13-75EA-439F-B9A5-B22359EFBE98}"/>
          </ac:spMkLst>
        </pc:spChg>
        <pc:spChg chg="add del mod">
          <ac:chgData name="youhei takagi" userId="626e2363da03fe65" providerId="LiveId" clId="{377EA7D7-261E-4BEA-A286-BAC36F6EFC8B}" dt="2020-03-10T01:12:34.290" v="1052" actId="478"/>
          <ac:spMkLst>
            <pc:docMk/>
            <pc:sldMk cId="879882016" sldId="270"/>
            <ac:spMk id="18" creationId="{662E1EA0-FDF7-4EB4-9588-797AAEFEF119}"/>
          </ac:spMkLst>
        </pc:spChg>
        <pc:spChg chg="add del mod">
          <ac:chgData name="youhei takagi" userId="626e2363da03fe65" providerId="LiveId" clId="{377EA7D7-261E-4BEA-A286-BAC36F6EFC8B}" dt="2020-03-10T01:12:33.034" v="1051" actId="478"/>
          <ac:spMkLst>
            <pc:docMk/>
            <pc:sldMk cId="879882016" sldId="270"/>
            <ac:spMk id="19" creationId="{1E80CD21-2F7A-453D-B2B6-0D80D9C67C0F}"/>
          </ac:spMkLst>
        </pc:spChg>
        <pc:spChg chg="add mod">
          <ac:chgData name="youhei takagi" userId="626e2363da03fe65" providerId="LiveId" clId="{377EA7D7-261E-4BEA-A286-BAC36F6EFC8B}" dt="2020-03-10T02:43:30.051" v="5268" actId="164"/>
          <ac:spMkLst>
            <pc:docMk/>
            <pc:sldMk cId="879882016" sldId="270"/>
            <ac:spMk id="20" creationId="{E58A7361-0A2F-4162-8B98-8BC888E2D6D4}"/>
          </ac:spMkLst>
        </pc:spChg>
        <pc:spChg chg="add mod">
          <ac:chgData name="youhei takagi" userId="626e2363da03fe65" providerId="LiveId" clId="{377EA7D7-261E-4BEA-A286-BAC36F6EFC8B}" dt="2020-03-10T02:43:30.051" v="5268" actId="164"/>
          <ac:spMkLst>
            <pc:docMk/>
            <pc:sldMk cId="879882016" sldId="270"/>
            <ac:spMk id="21" creationId="{E1710B45-1B51-48F2-8F8B-9D05C566468E}"/>
          </ac:spMkLst>
        </pc:spChg>
        <pc:spChg chg="add mod">
          <ac:chgData name="youhei takagi" userId="626e2363da03fe65" providerId="LiveId" clId="{377EA7D7-261E-4BEA-A286-BAC36F6EFC8B}" dt="2020-03-10T02:43:30.051" v="5268" actId="164"/>
          <ac:spMkLst>
            <pc:docMk/>
            <pc:sldMk cId="879882016" sldId="270"/>
            <ac:spMk id="22" creationId="{38E9938A-A4A0-4BF6-8A53-F44FD8F29239}"/>
          </ac:spMkLst>
        </pc:spChg>
        <pc:spChg chg="add del mod">
          <ac:chgData name="youhei takagi" userId="626e2363da03fe65" providerId="LiveId" clId="{377EA7D7-261E-4BEA-A286-BAC36F6EFC8B}" dt="2020-03-10T01:02:05.337" v="973" actId="767"/>
          <ac:spMkLst>
            <pc:docMk/>
            <pc:sldMk cId="879882016" sldId="270"/>
            <ac:spMk id="23" creationId="{C5A134F3-3C21-4C41-9A8D-3C651312641E}"/>
          </ac:spMkLst>
        </pc:spChg>
        <pc:spChg chg="del mod">
          <ac:chgData name="youhei takagi" userId="626e2363da03fe65" providerId="LiveId" clId="{377EA7D7-261E-4BEA-A286-BAC36F6EFC8B}" dt="2020-03-10T01:07:24.233" v="1028" actId="478"/>
          <ac:spMkLst>
            <pc:docMk/>
            <pc:sldMk cId="879882016" sldId="270"/>
            <ac:spMk id="32" creationId="{7CD9E7BE-A496-4EE8-AA0C-DC06EC6CECB6}"/>
          </ac:spMkLst>
        </pc:spChg>
        <pc:spChg chg="mod">
          <ac:chgData name="youhei takagi" userId="626e2363da03fe65" providerId="LiveId" clId="{377EA7D7-261E-4BEA-A286-BAC36F6EFC8B}" dt="2020-03-10T01:07:03.708" v="1022" actId="1076"/>
          <ac:spMkLst>
            <pc:docMk/>
            <pc:sldMk cId="879882016" sldId="270"/>
            <ac:spMk id="36" creationId="{011B4AA0-0C9B-46E4-B82A-CF4B14B0064E}"/>
          </ac:spMkLst>
        </pc:spChg>
        <pc:spChg chg="mod">
          <ac:chgData name="youhei takagi" userId="626e2363da03fe65" providerId="LiveId" clId="{377EA7D7-261E-4BEA-A286-BAC36F6EFC8B}" dt="2020-03-10T01:07:00.519" v="1020" actId="14100"/>
          <ac:spMkLst>
            <pc:docMk/>
            <pc:sldMk cId="879882016" sldId="270"/>
            <ac:spMk id="39" creationId="{786924F1-7C11-4EE4-AD45-221433A6F496}"/>
          </ac:spMkLst>
        </pc:spChg>
        <pc:spChg chg="del topLvl">
          <ac:chgData name="youhei takagi" userId="626e2363da03fe65" providerId="LiveId" clId="{377EA7D7-261E-4BEA-A286-BAC36F6EFC8B}" dt="2020-03-10T01:07:47.646" v="1029" actId="478"/>
          <ac:spMkLst>
            <pc:docMk/>
            <pc:sldMk cId="879882016" sldId="270"/>
            <ac:spMk id="42" creationId="{30605E1B-9FC6-4BA0-B3DE-253C60C3B11A}"/>
          </ac:spMkLst>
        </pc:spChg>
        <pc:spChg chg="mod topLvl">
          <ac:chgData name="youhei takagi" userId="626e2363da03fe65" providerId="LiveId" clId="{377EA7D7-261E-4BEA-A286-BAC36F6EFC8B}" dt="2020-03-10T02:43:30.051" v="5268" actId="164"/>
          <ac:spMkLst>
            <pc:docMk/>
            <pc:sldMk cId="879882016" sldId="270"/>
            <ac:spMk id="43" creationId="{F11C935E-509C-4539-9A4D-908747AF817C}"/>
          </ac:spMkLst>
        </pc:spChg>
        <pc:spChg chg="add del mod">
          <ac:chgData name="youhei takagi" userId="626e2363da03fe65" providerId="LiveId" clId="{377EA7D7-261E-4BEA-A286-BAC36F6EFC8B}" dt="2020-03-10T01:29:57.936" v="1566" actId="478"/>
          <ac:spMkLst>
            <pc:docMk/>
            <pc:sldMk cId="879882016" sldId="270"/>
            <ac:spMk id="54" creationId="{A4126D71-2C5F-4C5B-8D7A-8D719F5F729B}"/>
          </ac:spMkLst>
        </pc:spChg>
        <pc:spChg chg="add mod ord">
          <ac:chgData name="youhei takagi" userId="626e2363da03fe65" providerId="LiveId" clId="{377EA7D7-261E-4BEA-A286-BAC36F6EFC8B}" dt="2020-03-10T02:43:30.051" v="5268" actId="164"/>
          <ac:spMkLst>
            <pc:docMk/>
            <pc:sldMk cId="879882016" sldId="270"/>
            <ac:spMk id="55" creationId="{EA9544F4-AFDE-4F9C-BDED-4FC76EE2E4D8}"/>
          </ac:spMkLst>
        </pc:spChg>
        <pc:spChg chg="add mod">
          <ac:chgData name="youhei takagi" userId="626e2363da03fe65" providerId="LiveId" clId="{377EA7D7-261E-4BEA-A286-BAC36F6EFC8B}" dt="2020-03-10T02:43:30.051" v="5268" actId="164"/>
          <ac:spMkLst>
            <pc:docMk/>
            <pc:sldMk cId="879882016" sldId="270"/>
            <ac:spMk id="56" creationId="{B54E2B60-18D3-49F0-8C2A-29833E458A5D}"/>
          </ac:spMkLst>
        </pc:spChg>
        <pc:spChg chg="add mod">
          <ac:chgData name="youhei takagi" userId="626e2363da03fe65" providerId="LiveId" clId="{377EA7D7-261E-4BEA-A286-BAC36F6EFC8B}" dt="2020-03-10T02:43:30.051" v="5268" actId="164"/>
          <ac:spMkLst>
            <pc:docMk/>
            <pc:sldMk cId="879882016" sldId="270"/>
            <ac:spMk id="57" creationId="{A864FFB2-B943-4E2A-89E2-6963A2C67A0C}"/>
          </ac:spMkLst>
        </pc:spChg>
        <pc:spChg chg="add mod ord">
          <ac:chgData name="youhei takagi" userId="626e2363da03fe65" providerId="LiveId" clId="{377EA7D7-261E-4BEA-A286-BAC36F6EFC8B}" dt="2020-03-10T02:55:06.077" v="5595" actId="207"/>
          <ac:spMkLst>
            <pc:docMk/>
            <pc:sldMk cId="879882016" sldId="270"/>
            <ac:spMk id="62" creationId="{AC767C7A-4087-4AED-8521-9DCAC9938FDB}"/>
          </ac:spMkLst>
        </pc:spChg>
        <pc:spChg chg="add mod ord">
          <ac:chgData name="youhei takagi" userId="626e2363da03fe65" providerId="LiveId" clId="{377EA7D7-261E-4BEA-A286-BAC36F6EFC8B}" dt="2020-03-10T02:43:30.051" v="5268" actId="164"/>
          <ac:spMkLst>
            <pc:docMk/>
            <pc:sldMk cId="879882016" sldId="270"/>
            <ac:spMk id="63" creationId="{D0C6F569-0672-44AF-AA44-99D4A60ED84D}"/>
          </ac:spMkLst>
        </pc:spChg>
        <pc:grpChg chg="add mod">
          <ac:chgData name="youhei takagi" userId="626e2363da03fe65" providerId="LiveId" clId="{377EA7D7-261E-4BEA-A286-BAC36F6EFC8B}" dt="2020-03-10T02:43:30.051" v="5268" actId="164"/>
          <ac:grpSpMkLst>
            <pc:docMk/>
            <pc:sldMk cId="879882016" sldId="270"/>
            <ac:grpSpMk id="10" creationId="{AB8A9E13-09FC-4F6C-89B1-4E3FAE0512E1}"/>
          </ac:grpSpMkLst>
        </pc:grpChg>
        <pc:grpChg chg="mod">
          <ac:chgData name="youhei takagi" userId="626e2363da03fe65" providerId="LiveId" clId="{377EA7D7-261E-4BEA-A286-BAC36F6EFC8B}" dt="2020-03-10T02:43:30.051" v="5268" actId="164"/>
          <ac:grpSpMkLst>
            <pc:docMk/>
            <pc:sldMk cId="879882016" sldId="270"/>
            <ac:grpSpMk id="33" creationId="{CF893056-ED8F-42EA-8DE4-1B45B9B4436F}"/>
          </ac:grpSpMkLst>
        </pc:grpChg>
        <pc:grpChg chg="del mod">
          <ac:chgData name="youhei takagi" userId="626e2363da03fe65" providerId="LiveId" clId="{377EA7D7-261E-4BEA-A286-BAC36F6EFC8B}" dt="2020-03-10T01:07:47.646" v="1029" actId="478"/>
          <ac:grpSpMkLst>
            <pc:docMk/>
            <pc:sldMk cId="879882016" sldId="270"/>
            <ac:grpSpMk id="41" creationId="{1ADB2DEB-C873-40F5-8D7B-36983B48418F}"/>
          </ac:grpSpMkLst>
        </pc:grpChg>
        <pc:grpChg chg="mod">
          <ac:chgData name="youhei takagi" userId="626e2363da03fe65" providerId="LiveId" clId="{377EA7D7-261E-4BEA-A286-BAC36F6EFC8B}" dt="2020-03-10T02:43:30.051" v="5268" actId="164"/>
          <ac:grpSpMkLst>
            <pc:docMk/>
            <pc:sldMk cId="879882016" sldId="270"/>
            <ac:grpSpMk id="44" creationId="{0C5F108F-8F97-452F-9828-EC7E63BFD21C}"/>
          </ac:grpSpMkLst>
        </pc:grpChg>
        <pc:picChg chg="add del mod">
          <ac:chgData name="youhei takagi" userId="626e2363da03fe65" providerId="LiveId" clId="{377EA7D7-261E-4BEA-A286-BAC36F6EFC8B}" dt="2020-03-10T01:06:20.097" v="1007" actId="27803"/>
          <ac:picMkLst>
            <pc:docMk/>
            <pc:sldMk cId="879882016" sldId="270"/>
            <ac:picMk id="25" creationId="{7CD9E7BE-A496-4EE8-AA0C-DC06EC6CECB6}"/>
          </ac:picMkLst>
        </pc:picChg>
        <pc:picChg chg="add del mod">
          <ac:chgData name="youhei takagi" userId="626e2363da03fe65" providerId="LiveId" clId="{377EA7D7-261E-4BEA-A286-BAC36F6EFC8B}" dt="2020-03-10T01:06:20.097" v="1007" actId="27803"/>
          <ac:picMkLst>
            <pc:docMk/>
            <pc:sldMk cId="879882016" sldId="270"/>
            <ac:picMk id="27" creationId="{CF893056-ED8F-42EA-8DE4-1B45B9B4436F}"/>
          </ac:picMkLst>
        </pc:picChg>
        <pc:picChg chg="add del mod">
          <ac:chgData name="youhei takagi" userId="626e2363da03fe65" providerId="LiveId" clId="{377EA7D7-261E-4BEA-A286-BAC36F6EFC8B}" dt="2020-03-10T01:06:20.097" v="1007" actId="27803"/>
          <ac:picMkLst>
            <pc:docMk/>
            <pc:sldMk cId="879882016" sldId="270"/>
            <ac:picMk id="29" creationId="{1ADB2DEB-C873-40F5-8D7B-36983B48418F}"/>
          </ac:picMkLst>
        </pc:picChg>
        <pc:picChg chg="add del mod">
          <ac:chgData name="youhei takagi" userId="626e2363da03fe65" providerId="LiveId" clId="{377EA7D7-261E-4BEA-A286-BAC36F6EFC8B}" dt="2020-03-10T01:06:20.097" v="1007" actId="27803"/>
          <ac:picMkLst>
            <pc:docMk/>
            <pc:sldMk cId="879882016" sldId="270"/>
            <ac:picMk id="31" creationId="{0C5F108F-8F97-452F-9828-EC7E63BFD21C}"/>
          </ac:picMkLst>
        </pc:picChg>
        <pc:picChg chg="add mod">
          <ac:chgData name="youhei takagi" userId="626e2363da03fe65" providerId="LiveId" clId="{377EA7D7-261E-4BEA-A286-BAC36F6EFC8B}" dt="2020-03-10T02:43:30.051" v="5268" actId="164"/>
          <ac:picMkLst>
            <pc:docMk/>
            <pc:sldMk cId="879882016" sldId="270"/>
            <ac:picMk id="59" creationId="{4B902DD2-0C15-4531-931C-0C9A70DD5872}"/>
          </ac:picMkLst>
        </pc:picChg>
        <pc:picChg chg="add mod">
          <ac:chgData name="youhei takagi" userId="626e2363da03fe65" providerId="LiveId" clId="{377EA7D7-261E-4BEA-A286-BAC36F6EFC8B}" dt="2020-03-10T02:43:30.051" v="5268" actId="164"/>
          <ac:picMkLst>
            <pc:docMk/>
            <pc:sldMk cId="879882016" sldId="270"/>
            <ac:picMk id="61" creationId="{DFC4523F-666F-4205-B4A1-5EBF976FE61A}"/>
          </ac:picMkLst>
        </pc:picChg>
      </pc:sldChg>
      <pc:sldChg chg="delSp modSp add del">
        <pc:chgData name="youhei takagi" userId="626e2363da03fe65" providerId="LiveId" clId="{377EA7D7-261E-4BEA-A286-BAC36F6EFC8B}" dt="2020-03-10T01:25:01.076" v="1360" actId="2696"/>
        <pc:sldMkLst>
          <pc:docMk/>
          <pc:sldMk cId="753339389" sldId="271"/>
        </pc:sldMkLst>
        <pc:spChg chg="mod">
          <ac:chgData name="youhei takagi" userId="626e2363da03fe65" providerId="LiveId" clId="{377EA7D7-261E-4BEA-A286-BAC36F6EFC8B}" dt="2020-03-10T01:24:58.918" v="1359"/>
          <ac:spMkLst>
            <pc:docMk/>
            <pc:sldMk cId="753339389" sldId="271"/>
            <ac:spMk id="2" creationId="{4934A41F-0F65-479F-8A36-DB5D29C84636}"/>
          </ac:spMkLst>
        </pc:spChg>
        <pc:spChg chg="del">
          <ac:chgData name="youhei takagi" userId="626e2363da03fe65" providerId="LiveId" clId="{377EA7D7-261E-4BEA-A286-BAC36F6EFC8B}" dt="2020-03-10T01:10:07.592" v="1043" actId="478"/>
          <ac:spMkLst>
            <pc:docMk/>
            <pc:sldMk cId="753339389" sldId="271"/>
            <ac:spMk id="3" creationId="{2676A162-1D22-427A-8428-2D9F1A6CB562}"/>
          </ac:spMkLst>
        </pc:spChg>
      </pc:sldChg>
      <pc:sldChg chg="modSp add ord">
        <pc:chgData name="youhei takagi" userId="626e2363da03fe65" providerId="LiveId" clId="{377EA7D7-261E-4BEA-A286-BAC36F6EFC8B}" dt="2020-03-10T03:10:54.948" v="5735"/>
        <pc:sldMkLst>
          <pc:docMk/>
          <pc:sldMk cId="4199874603" sldId="272"/>
        </pc:sldMkLst>
        <pc:spChg chg="mod">
          <ac:chgData name="youhei takagi" userId="626e2363da03fe65" providerId="LiveId" clId="{377EA7D7-261E-4BEA-A286-BAC36F6EFC8B}" dt="2020-03-10T01:25:03.828" v="1361"/>
          <ac:spMkLst>
            <pc:docMk/>
            <pc:sldMk cId="4199874603" sldId="272"/>
            <ac:spMk id="2" creationId="{795EDB10-09F9-413D-BDD6-B3AB9E8B5B4B}"/>
          </ac:spMkLst>
        </pc:spChg>
        <pc:spChg chg="mod">
          <ac:chgData name="youhei takagi" userId="626e2363da03fe65" providerId="LiveId" clId="{377EA7D7-261E-4BEA-A286-BAC36F6EFC8B}" dt="2020-03-10T03:10:54.948" v="5735"/>
          <ac:spMkLst>
            <pc:docMk/>
            <pc:sldMk cId="4199874603" sldId="272"/>
            <ac:spMk id="3" creationId="{27056A39-1F88-4288-844B-B8C1D0423A24}"/>
          </ac:spMkLst>
        </pc:spChg>
      </pc:sldChg>
      <pc:sldChg chg="modSp add">
        <pc:chgData name="youhei takagi" userId="626e2363da03fe65" providerId="LiveId" clId="{377EA7D7-261E-4BEA-A286-BAC36F6EFC8B}" dt="2020-03-10T01:41:52.902" v="2321"/>
        <pc:sldMkLst>
          <pc:docMk/>
          <pc:sldMk cId="3643702403" sldId="273"/>
        </pc:sldMkLst>
        <pc:spChg chg="mod">
          <ac:chgData name="youhei takagi" userId="626e2363da03fe65" providerId="LiveId" clId="{377EA7D7-261E-4BEA-A286-BAC36F6EFC8B}" dt="2020-03-10T01:41:52.902" v="2321"/>
          <ac:spMkLst>
            <pc:docMk/>
            <pc:sldMk cId="3643702403" sldId="273"/>
            <ac:spMk id="2" creationId="{958D7A74-585B-46A1-BF22-1F07711DF15B}"/>
          </ac:spMkLst>
        </pc:spChg>
        <pc:spChg chg="mod">
          <ac:chgData name="youhei takagi" userId="626e2363da03fe65" providerId="LiveId" clId="{377EA7D7-261E-4BEA-A286-BAC36F6EFC8B}" dt="2020-03-10T01:41:34.931" v="2287"/>
          <ac:spMkLst>
            <pc:docMk/>
            <pc:sldMk cId="3643702403" sldId="273"/>
            <ac:spMk id="3" creationId="{59867110-2BC1-4DD5-89F0-4995DA464113}"/>
          </ac:spMkLst>
        </pc:spChg>
      </pc:sldChg>
      <pc:sldChg chg="addSp delSp modSp add">
        <pc:chgData name="youhei takagi" userId="626e2363da03fe65" providerId="LiveId" clId="{377EA7D7-261E-4BEA-A286-BAC36F6EFC8B}" dt="2020-03-10T02:35:01.952" v="4858" actId="1076"/>
        <pc:sldMkLst>
          <pc:docMk/>
          <pc:sldMk cId="365585386" sldId="274"/>
        </pc:sldMkLst>
        <pc:spChg chg="mod">
          <ac:chgData name="youhei takagi" userId="626e2363da03fe65" providerId="LiveId" clId="{377EA7D7-261E-4BEA-A286-BAC36F6EFC8B}" dt="2020-03-10T01:44:15.289" v="2352"/>
          <ac:spMkLst>
            <pc:docMk/>
            <pc:sldMk cId="365585386" sldId="274"/>
            <ac:spMk id="2" creationId="{7DDE2DD9-1D2F-41FF-9B79-B6CEB594D8A0}"/>
          </ac:spMkLst>
        </pc:spChg>
        <pc:spChg chg="del">
          <ac:chgData name="youhei takagi" userId="626e2363da03fe65" providerId="LiveId" clId="{377EA7D7-261E-4BEA-A286-BAC36F6EFC8B}" dt="2020-03-10T01:43:58.397" v="2323" actId="478"/>
          <ac:spMkLst>
            <pc:docMk/>
            <pc:sldMk cId="365585386" sldId="274"/>
            <ac:spMk id="3" creationId="{E46CA7F9-B087-4133-94AB-BBD954EC60C1}"/>
          </ac:spMkLst>
        </pc:spChg>
        <pc:spChg chg="add mod">
          <ac:chgData name="youhei takagi" userId="626e2363da03fe65" providerId="LiveId" clId="{377EA7D7-261E-4BEA-A286-BAC36F6EFC8B}" dt="2020-03-10T02:05:48.495" v="4127" actId="1076"/>
          <ac:spMkLst>
            <pc:docMk/>
            <pc:sldMk cId="365585386" sldId="274"/>
            <ac:spMk id="5" creationId="{0A9378FA-E81D-4A09-82A0-619D45787AD9}"/>
          </ac:spMkLst>
        </pc:spChg>
        <pc:spChg chg="add mod">
          <ac:chgData name="youhei takagi" userId="626e2363da03fe65" providerId="LiveId" clId="{377EA7D7-261E-4BEA-A286-BAC36F6EFC8B}" dt="2020-03-10T02:05:45.548" v="4126" actId="1076"/>
          <ac:spMkLst>
            <pc:docMk/>
            <pc:sldMk cId="365585386" sldId="274"/>
            <ac:spMk id="6" creationId="{F24EF1C8-8AE5-42DE-9AB7-E2001158CB64}"/>
          </ac:spMkLst>
        </pc:spChg>
        <pc:spChg chg="add mod">
          <ac:chgData name="youhei takagi" userId="626e2363da03fe65" providerId="LiveId" clId="{377EA7D7-261E-4BEA-A286-BAC36F6EFC8B}" dt="2020-03-10T02:05:45.548" v="4126" actId="1076"/>
          <ac:spMkLst>
            <pc:docMk/>
            <pc:sldMk cId="365585386" sldId="274"/>
            <ac:spMk id="7" creationId="{F6B7CD3C-2F8B-43CF-A657-5844685A92FB}"/>
          </ac:spMkLst>
        </pc:spChg>
        <pc:spChg chg="add mod">
          <ac:chgData name="youhei takagi" userId="626e2363da03fe65" providerId="LiveId" clId="{377EA7D7-261E-4BEA-A286-BAC36F6EFC8B}" dt="2020-03-10T02:05:45.548" v="4126" actId="1076"/>
          <ac:spMkLst>
            <pc:docMk/>
            <pc:sldMk cId="365585386" sldId="274"/>
            <ac:spMk id="8" creationId="{C5F8CFC4-F64F-4236-8F4E-17801B495FA4}"/>
          </ac:spMkLst>
        </pc:spChg>
        <pc:spChg chg="add mod">
          <ac:chgData name="youhei takagi" userId="626e2363da03fe65" providerId="LiveId" clId="{377EA7D7-261E-4BEA-A286-BAC36F6EFC8B}" dt="2020-03-10T02:05:45.548" v="4126" actId="1076"/>
          <ac:spMkLst>
            <pc:docMk/>
            <pc:sldMk cId="365585386" sldId="274"/>
            <ac:spMk id="9" creationId="{670290ED-52D9-4743-8A84-2E7E462D3DB0}"/>
          </ac:spMkLst>
        </pc:spChg>
        <pc:spChg chg="add mod">
          <ac:chgData name="youhei takagi" userId="626e2363da03fe65" providerId="LiveId" clId="{377EA7D7-261E-4BEA-A286-BAC36F6EFC8B}" dt="2020-03-10T02:05:45.548" v="4126" actId="1076"/>
          <ac:spMkLst>
            <pc:docMk/>
            <pc:sldMk cId="365585386" sldId="274"/>
            <ac:spMk id="10" creationId="{BF12C0DC-18BF-4764-AB16-3C01448B6A66}"/>
          </ac:spMkLst>
        </pc:spChg>
        <pc:spChg chg="add mod">
          <ac:chgData name="youhei takagi" userId="626e2363da03fe65" providerId="LiveId" clId="{377EA7D7-261E-4BEA-A286-BAC36F6EFC8B}" dt="2020-03-10T02:05:52.319" v="4128" actId="1076"/>
          <ac:spMkLst>
            <pc:docMk/>
            <pc:sldMk cId="365585386" sldId="274"/>
            <ac:spMk id="11" creationId="{396C3406-E84B-42F3-8348-3B1106B353BB}"/>
          </ac:spMkLst>
        </pc:spChg>
        <pc:spChg chg="add mod">
          <ac:chgData name="youhei takagi" userId="626e2363da03fe65" providerId="LiveId" clId="{377EA7D7-261E-4BEA-A286-BAC36F6EFC8B}" dt="2020-03-10T02:05:45.548" v="4126" actId="1076"/>
          <ac:spMkLst>
            <pc:docMk/>
            <pc:sldMk cId="365585386" sldId="274"/>
            <ac:spMk id="12" creationId="{7E0A953D-2905-40EF-8E1F-8606985F7F9C}"/>
          </ac:spMkLst>
        </pc:spChg>
        <pc:spChg chg="add mod">
          <ac:chgData name="youhei takagi" userId="626e2363da03fe65" providerId="LiveId" clId="{377EA7D7-261E-4BEA-A286-BAC36F6EFC8B}" dt="2020-03-10T02:34:59.461" v="4857" actId="1076"/>
          <ac:spMkLst>
            <pc:docMk/>
            <pc:sldMk cId="365585386" sldId="274"/>
            <ac:spMk id="13" creationId="{5E9473B9-5391-46D9-8091-8F55E363936A}"/>
          </ac:spMkLst>
        </pc:spChg>
        <pc:spChg chg="add del mod">
          <ac:chgData name="youhei takagi" userId="626e2363da03fe65" providerId="LiveId" clId="{377EA7D7-261E-4BEA-A286-BAC36F6EFC8B}" dt="2020-03-10T01:51:27.099" v="3106"/>
          <ac:spMkLst>
            <pc:docMk/>
            <pc:sldMk cId="365585386" sldId="274"/>
            <ac:spMk id="14" creationId="{D677BDC2-0914-4C7F-8C3A-B4227959C042}"/>
          </ac:spMkLst>
        </pc:spChg>
        <pc:spChg chg="add mod">
          <ac:chgData name="youhei takagi" userId="626e2363da03fe65" providerId="LiveId" clId="{377EA7D7-261E-4BEA-A286-BAC36F6EFC8B}" dt="2020-03-10T02:35:01.952" v="4858" actId="1076"/>
          <ac:spMkLst>
            <pc:docMk/>
            <pc:sldMk cId="365585386" sldId="274"/>
            <ac:spMk id="15" creationId="{B4DE93FB-8402-44EF-87F2-97DBFD416290}"/>
          </ac:spMkLst>
        </pc:spChg>
        <pc:picChg chg="add mod">
          <ac:chgData name="youhei takagi" userId="626e2363da03fe65" providerId="LiveId" clId="{377EA7D7-261E-4BEA-A286-BAC36F6EFC8B}" dt="2020-03-10T02:34:57.496" v="4856" actId="1076"/>
          <ac:picMkLst>
            <pc:docMk/>
            <pc:sldMk cId="365585386" sldId="274"/>
            <ac:picMk id="4" creationId="{A713D2B7-0C38-4025-9479-D569A49A3719}"/>
          </ac:picMkLst>
        </pc:picChg>
      </pc:sldChg>
      <pc:sldChg chg="modSp add">
        <pc:chgData name="youhei takagi" userId="626e2363da03fe65" providerId="LiveId" clId="{377EA7D7-261E-4BEA-A286-BAC36F6EFC8B}" dt="2020-03-10T02:34:25.005" v="4855" actId="20577"/>
        <pc:sldMkLst>
          <pc:docMk/>
          <pc:sldMk cId="3936254724" sldId="275"/>
        </pc:sldMkLst>
        <pc:spChg chg="mod">
          <ac:chgData name="youhei takagi" userId="626e2363da03fe65" providerId="LiveId" clId="{377EA7D7-261E-4BEA-A286-BAC36F6EFC8B}" dt="2020-03-10T02:06:41.200" v="4209"/>
          <ac:spMkLst>
            <pc:docMk/>
            <pc:sldMk cId="3936254724" sldId="275"/>
            <ac:spMk id="2" creationId="{DB958687-2448-4051-AE2E-42FF185423D7}"/>
          </ac:spMkLst>
        </pc:spChg>
        <pc:spChg chg="mod">
          <ac:chgData name="youhei takagi" userId="626e2363da03fe65" providerId="LiveId" clId="{377EA7D7-261E-4BEA-A286-BAC36F6EFC8B}" dt="2020-03-10T02:34:25.005" v="4855" actId="20577"/>
          <ac:spMkLst>
            <pc:docMk/>
            <pc:sldMk cId="3936254724" sldId="275"/>
            <ac:spMk id="3" creationId="{7DBD2CFB-DC04-4EBF-8ACC-7FF5309316EC}"/>
          </ac:spMkLst>
        </pc:spChg>
      </pc:sldChg>
      <pc:sldChg chg="addSp delSp modSp add ord">
        <pc:chgData name="youhei takagi" userId="626e2363da03fe65" providerId="LiveId" clId="{377EA7D7-261E-4BEA-A286-BAC36F6EFC8B}" dt="2020-03-10T02:04:41.120" v="4122" actId="1076"/>
        <pc:sldMkLst>
          <pc:docMk/>
          <pc:sldMk cId="3244146507" sldId="276"/>
        </pc:sldMkLst>
        <pc:spChg chg="mod">
          <ac:chgData name="youhei takagi" userId="626e2363da03fe65" providerId="LiveId" clId="{377EA7D7-261E-4BEA-A286-BAC36F6EFC8B}" dt="2020-03-10T02:04:30.368" v="4120" actId="2085"/>
          <ac:spMkLst>
            <pc:docMk/>
            <pc:sldMk cId="3244146507" sldId="276"/>
            <ac:spMk id="3" creationId="{DFF2089D-01E5-4643-94DF-E07A570BBE39}"/>
          </ac:spMkLst>
        </pc:spChg>
        <pc:spChg chg="mod">
          <ac:chgData name="youhei takagi" userId="626e2363da03fe65" providerId="LiveId" clId="{377EA7D7-261E-4BEA-A286-BAC36F6EFC8B}" dt="2020-03-10T02:02:13.288" v="4096" actId="164"/>
          <ac:spMkLst>
            <pc:docMk/>
            <pc:sldMk cId="3244146507" sldId="276"/>
            <ac:spMk id="4" creationId="{8AED15BA-0C8D-43B9-8010-E8F4EBEB2E46}"/>
          </ac:spMkLst>
        </pc:spChg>
        <pc:spChg chg="mod">
          <ac:chgData name="youhei takagi" userId="626e2363da03fe65" providerId="LiveId" clId="{377EA7D7-261E-4BEA-A286-BAC36F6EFC8B}" dt="2020-03-10T02:02:13.288" v="4096" actId="164"/>
          <ac:spMkLst>
            <pc:docMk/>
            <pc:sldMk cId="3244146507" sldId="276"/>
            <ac:spMk id="7" creationId="{7A4CA5B2-698E-412A-9114-54286507EE26}"/>
          </ac:spMkLst>
        </pc:spChg>
        <pc:spChg chg="mod">
          <ac:chgData name="youhei takagi" userId="626e2363da03fe65" providerId="LiveId" clId="{377EA7D7-261E-4BEA-A286-BAC36F6EFC8B}" dt="2020-03-10T02:02:13.288" v="4096" actId="164"/>
          <ac:spMkLst>
            <pc:docMk/>
            <pc:sldMk cId="3244146507" sldId="276"/>
            <ac:spMk id="8" creationId="{7AFF9AB5-B9D9-4BA8-9166-40989C9C16C1}"/>
          </ac:spMkLst>
        </pc:spChg>
        <pc:spChg chg="mod">
          <ac:chgData name="youhei takagi" userId="626e2363da03fe65" providerId="LiveId" clId="{377EA7D7-261E-4BEA-A286-BAC36F6EFC8B}" dt="2020-03-10T02:02:13.288" v="4096" actId="164"/>
          <ac:spMkLst>
            <pc:docMk/>
            <pc:sldMk cId="3244146507" sldId="276"/>
            <ac:spMk id="10" creationId="{8358500E-3560-4752-B9EE-CC2B0252D8D3}"/>
          </ac:spMkLst>
        </pc:spChg>
        <pc:spChg chg="mod">
          <ac:chgData name="youhei takagi" userId="626e2363da03fe65" providerId="LiveId" clId="{377EA7D7-261E-4BEA-A286-BAC36F6EFC8B}" dt="2020-03-10T02:02:13.288" v="4096" actId="164"/>
          <ac:spMkLst>
            <pc:docMk/>
            <pc:sldMk cId="3244146507" sldId="276"/>
            <ac:spMk id="11" creationId="{284B3B98-C2F1-4411-BC1F-8A4204DF3886}"/>
          </ac:spMkLst>
        </pc:spChg>
        <pc:spChg chg="mod">
          <ac:chgData name="youhei takagi" userId="626e2363da03fe65" providerId="LiveId" clId="{377EA7D7-261E-4BEA-A286-BAC36F6EFC8B}" dt="2020-03-10T02:03:43.925" v="4114" actId="208"/>
          <ac:spMkLst>
            <pc:docMk/>
            <pc:sldMk cId="3244146507" sldId="276"/>
            <ac:spMk id="13" creationId="{108BB17A-2D5C-4EE2-80A2-1CAFDFC63910}"/>
          </ac:spMkLst>
        </pc:spChg>
        <pc:spChg chg="mod">
          <ac:chgData name="youhei takagi" userId="626e2363da03fe65" providerId="LiveId" clId="{377EA7D7-261E-4BEA-A286-BAC36F6EFC8B}" dt="2020-03-10T02:02:22.113" v="4098" actId="1076"/>
          <ac:spMkLst>
            <pc:docMk/>
            <pc:sldMk cId="3244146507" sldId="276"/>
            <ac:spMk id="17" creationId="{84BEA8E6-F554-4D7F-AD26-CA690C67BC6B}"/>
          </ac:spMkLst>
        </pc:spChg>
        <pc:spChg chg="mod">
          <ac:chgData name="youhei takagi" userId="626e2363da03fe65" providerId="LiveId" clId="{377EA7D7-261E-4BEA-A286-BAC36F6EFC8B}" dt="2020-03-10T02:03:24.655" v="4107" actId="207"/>
          <ac:spMkLst>
            <pc:docMk/>
            <pc:sldMk cId="3244146507" sldId="276"/>
            <ac:spMk id="20" creationId="{32CED629-EAF6-444C-8651-DA4DA174BFF2}"/>
          </ac:spMkLst>
        </pc:spChg>
        <pc:spChg chg="mod">
          <ac:chgData name="youhei takagi" userId="626e2363da03fe65" providerId="LiveId" clId="{377EA7D7-261E-4BEA-A286-BAC36F6EFC8B}" dt="2020-03-10T02:03:39.209" v="4112" actId="207"/>
          <ac:spMkLst>
            <pc:docMk/>
            <pc:sldMk cId="3244146507" sldId="276"/>
            <ac:spMk id="21" creationId="{31FF667A-4D55-4C31-96EB-F0A57CC8A9B0}"/>
          </ac:spMkLst>
        </pc:spChg>
        <pc:spChg chg="mod">
          <ac:chgData name="youhei takagi" userId="626e2363da03fe65" providerId="LiveId" clId="{377EA7D7-261E-4BEA-A286-BAC36F6EFC8B}" dt="2020-03-10T02:03:52.982" v="4118" actId="207"/>
          <ac:spMkLst>
            <pc:docMk/>
            <pc:sldMk cId="3244146507" sldId="276"/>
            <ac:spMk id="22" creationId="{F26582C4-D5D4-4B1F-A910-BFBF49D38C6F}"/>
          </ac:spMkLst>
        </pc:spChg>
        <pc:spChg chg="mod">
          <ac:chgData name="youhei takagi" userId="626e2363da03fe65" providerId="LiveId" clId="{377EA7D7-261E-4BEA-A286-BAC36F6EFC8B}" dt="2020-03-10T02:03:48.448" v="4116" actId="207"/>
          <ac:spMkLst>
            <pc:docMk/>
            <pc:sldMk cId="3244146507" sldId="276"/>
            <ac:spMk id="23" creationId="{AD151743-679D-4EBD-8AFD-69F11E53F41E}"/>
          </ac:spMkLst>
        </pc:spChg>
        <pc:spChg chg="mod">
          <ac:chgData name="youhei takagi" userId="626e2363da03fe65" providerId="LiveId" clId="{377EA7D7-261E-4BEA-A286-BAC36F6EFC8B}" dt="2020-03-10T02:02:13.288" v="4096" actId="164"/>
          <ac:spMkLst>
            <pc:docMk/>
            <pc:sldMk cId="3244146507" sldId="276"/>
            <ac:spMk id="24" creationId="{56240F14-B053-4115-9C0B-D1688D256445}"/>
          </ac:spMkLst>
        </pc:spChg>
        <pc:grpChg chg="add mod">
          <ac:chgData name="youhei takagi" userId="626e2363da03fe65" providerId="LiveId" clId="{377EA7D7-261E-4BEA-A286-BAC36F6EFC8B}" dt="2020-03-10T02:04:38.944" v="4121" actId="1076"/>
          <ac:grpSpMkLst>
            <pc:docMk/>
            <pc:sldMk cId="3244146507" sldId="276"/>
            <ac:grpSpMk id="2" creationId="{4724A385-C2A6-4CB3-939A-ED34B1095673}"/>
          </ac:grpSpMkLst>
        </pc:grpChg>
        <pc:picChg chg="del">
          <ac:chgData name="youhei takagi" userId="626e2363da03fe65" providerId="LiveId" clId="{377EA7D7-261E-4BEA-A286-BAC36F6EFC8B}" dt="2020-03-10T02:01:18.706" v="4067" actId="478"/>
          <ac:picMkLst>
            <pc:docMk/>
            <pc:sldMk cId="3244146507" sldId="276"/>
            <ac:picMk id="15" creationId="{1F70AF3F-53CF-4604-A987-C3CB2619AC9B}"/>
          </ac:picMkLst>
        </pc:picChg>
        <pc:picChg chg="del">
          <ac:chgData name="youhei takagi" userId="626e2363da03fe65" providerId="LiveId" clId="{377EA7D7-261E-4BEA-A286-BAC36F6EFC8B}" dt="2020-03-10T01:52:06.159" v="3108" actId="478"/>
          <ac:picMkLst>
            <pc:docMk/>
            <pc:sldMk cId="3244146507" sldId="276"/>
            <ac:picMk id="18" creationId="{03EAD8AF-DB95-4C41-AB08-233DD0EBB0FE}"/>
          </ac:picMkLst>
        </pc:picChg>
        <pc:cxnChg chg="mod">
          <ac:chgData name="youhei takagi" userId="626e2363da03fe65" providerId="LiveId" clId="{377EA7D7-261E-4BEA-A286-BAC36F6EFC8B}" dt="2020-03-10T02:03:10.297" v="4103" actId="13822"/>
          <ac:cxnSpMkLst>
            <pc:docMk/>
            <pc:sldMk cId="3244146507" sldId="276"/>
            <ac:cxnSpMk id="5" creationId="{463E8BF4-FFB0-427B-8291-F211C9BCA3AA}"/>
          </ac:cxnSpMkLst>
        </pc:cxnChg>
        <pc:cxnChg chg="mod">
          <ac:chgData name="youhei takagi" userId="626e2363da03fe65" providerId="LiveId" clId="{377EA7D7-261E-4BEA-A286-BAC36F6EFC8B}" dt="2020-03-10T02:04:41.120" v="4122" actId="1076"/>
          <ac:cxnSpMkLst>
            <pc:docMk/>
            <pc:sldMk cId="3244146507" sldId="276"/>
            <ac:cxnSpMk id="6" creationId="{DEEA7DD3-2B19-4F94-A52E-AF623CFCB4B7}"/>
          </ac:cxnSpMkLst>
        </pc:cxnChg>
        <pc:cxnChg chg="mod">
          <ac:chgData name="youhei takagi" userId="626e2363da03fe65" providerId="LiveId" clId="{377EA7D7-261E-4BEA-A286-BAC36F6EFC8B}" dt="2020-03-10T02:03:06.088" v="4102" actId="13822"/>
          <ac:cxnSpMkLst>
            <pc:docMk/>
            <pc:sldMk cId="3244146507" sldId="276"/>
            <ac:cxnSpMk id="9" creationId="{5832DC97-7326-41A1-92FD-EA0414418611}"/>
          </ac:cxnSpMkLst>
        </pc:cxnChg>
        <pc:cxnChg chg="mod">
          <ac:chgData name="youhei takagi" userId="626e2363da03fe65" providerId="LiveId" clId="{377EA7D7-261E-4BEA-A286-BAC36F6EFC8B}" dt="2020-03-10T02:03:12.941" v="4104" actId="13822"/>
          <ac:cxnSpMkLst>
            <pc:docMk/>
            <pc:sldMk cId="3244146507" sldId="276"/>
            <ac:cxnSpMk id="12" creationId="{ECB9B1F7-6C96-41D5-BA43-A8C7F7F0FCD2}"/>
          </ac:cxnSpMkLst>
        </pc:cxnChg>
        <pc:cxnChg chg="mod">
          <ac:chgData name="youhei takagi" userId="626e2363da03fe65" providerId="LiveId" clId="{377EA7D7-261E-4BEA-A286-BAC36F6EFC8B}" dt="2020-03-10T02:03:15.930" v="4105" actId="13822"/>
          <ac:cxnSpMkLst>
            <pc:docMk/>
            <pc:sldMk cId="3244146507" sldId="276"/>
            <ac:cxnSpMk id="16" creationId="{E4AC83A9-AE9E-4AB3-89F2-7D86086D6096}"/>
          </ac:cxnSpMkLst>
        </pc:cxnChg>
      </pc:sldChg>
      <pc:sldChg chg="addSp delSp modSp add ord">
        <pc:chgData name="youhei takagi" userId="626e2363da03fe65" providerId="LiveId" clId="{377EA7D7-261E-4BEA-A286-BAC36F6EFC8B}" dt="2020-03-10T02:59:35.591" v="5684" actId="1076"/>
        <pc:sldMkLst>
          <pc:docMk/>
          <pc:sldMk cId="3377087764" sldId="277"/>
        </pc:sldMkLst>
        <pc:spChg chg="mod">
          <ac:chgData name="youhei takagi" userId="626e2363da03fe65" providerId="LiveId" clId="{377EA7D7-261E-4BEA-A286-BAC36F6EFC8B}" dt="2020-03-10T02:10:00.900" v="4501"/>
          <ac:spMkLst>
            <pc:docMk/>
            <pc:sldMk cId="3377087764" sldId="277"/>
            <ac:spMk id="2" creationId="{7720DD24-8F40-4DEC-B6EA-1993B101BEE7}"/>
          </ac:spMkLst>
        </pc:spChg>
        <pc:spChg chg="del">
          <ac:chgData name="youhei takagi" userId="626e2363da03fe65" providerId="LiveId" clId="{377EA7D7-261E-4BEA-A286-BAC36F6EFC8B}" dt="2020-03-10T02:10:05.881" v="4502" actId="478"/>
          <ac:spMkLst>
            <pc:docMk/>
            <pc:sldMk cId="3377087764" sldId="277"/>
            <ac:spMk id="3" creationId="{A93ED637-4424-4DE3-9554-FC08290641E5}"/>
          </ac:spMkLst>
        </pc:spChg>
        <pc:spChg chg="add mod">
          <ac:chgData name="youhei takagi" userId="626e2363da03fe65" providerId="LiveId" clId="{377EA7D7-261E-4BEA-A286-BAC36F6EFC8B}" dt="2020-03-10T02:57:46.319" v="5641" actId="1076"/>
          <ac:spMkLst>
            <pc:docMk/>
            <pc:sldMk cId="3377087764" sldId="277"/>
            <ac:spMk id="4" creationId="{14A87BA9-23F8-421D-A49C-B2CFB9FD194F}"/>
          </ac:spMkLst>
        </pc:spChg>
        <pc:spChg chg="add mod">
          <ac:chgData name="youhei takagi" userId="626e2363da03fe65" providerId="LiveId" clId="{377EA7D7-261E-4BEA-A286-BAC36F6EFC8B}" dt="2020-03-10T02:59:32.793" v="5683" actId="1076"/>
          <ac:spMkLst>
            <pc:docMk/>
            <pc:sldMk cId="3377087764" sldId="277"/>
            <ac:spMk id="5" creationId="{4C5E1752-C33D-48BC-B233-4FD049DF57D2}"/>
          </ac:spMkLst>
        </pc:spChg>
        <pc:spChg chg="add mod">
          <ac:chgData name="youhei takagi" userId="626e2363da03fe65" providerId="LiveId" clId="{377EA7D7-261E-4BEA-A286-BAC36F6EFC8B}" dt="2020-03-10T02:59:27.209" v="5681" actId="1076"/>
          <ac:spMkLst>
            <pc:docMk/>
            <pc:sldMk cId="3377087764" sldId="277"/>
            <ac:spMk id="6" creationId="{F0911013-9AC1-47AF-9157-97E6E08002C2}"/>
          </ac:spMkLst>
        </pc:spChg>
        <pc:spChg chg="add mod">
          <ac:chgData name="youhei takagi" userId="626e2363da03fe65" providerId="LiveId" clId="{377EA7D7-261E-4BEA-A286-BAC36F6EFC8B}" dt="2020-03-10T02:17:24.807" v="4685"/>
          <ac:spMkLst>
            <pc:docMk/>
            <pc:sldMk cId="3377087764" sldId="277"/>
            <ac:spMk id="7" creationId="{A247A888-EFA9-45F2-BF4F-A928233665EF}"/>
          </ac:spMkLst>
        </pc:spChg>
        <pc:spChg chg="add mod">
          <ac:chgData name="youhei takagi" userId="626e2363da03fe65" providerId="LiveId" clId="{377EA7D7-261E-4BEA-A286-BAC36F6EFC8B}" dt="2020-03-10T02:59:35.591" v="5684" actId="1076"/>
          <ac:spMkLst>
            <pc:docMk/>
            <pc:sldMk cId="3377087764" sldId="277"/>
            <ac:spMk id="8" creationId="{9FCBDEEA-0EA1-4A06-AF9B-287327DAC1D2}"/>
          </ac:spMkLst>
        </pc:spChg>
        <pc:spChg chg="add mod">
          <ac:chgData name="youhei takagi" userId="626e2363da03fe65" providerId="LiveId" clId="{377EA7D7-261E-4BEA-A286-BAC36F6EFC8B}" dt="2020-03-10T02:59:03.390" v="5676" actId="1076"/>
          <ac:spMkLst>
            <pc:docMk/>
            <pc:sldMk cId="3377087764" sldId="277"/>
            <ac:spMk id="17" creationId="{1BC5AE3D-CE99-41AB-81E1-2A1B3D027422}"/>
          </ac:spMkLst>
        </pc:spChg>
        <pc:spChg chg="add del mod">
          <ac:chgData name="youhei takagi" userId="626e2363da03fe65" providerId="LiveId" clId="{377EA7D7-261E-4BEA-A286-BAC36F6EFC8B}" dt="2020-03-10T02:12:34.962" v="4558" actId="767"/>
          <ac:spMkLst>
            <pc:docMk/>
            <pc:sldMk cId="3377087764" sldId="277"/>
            <ac:spMk id="28" creationId="{EC46EA02-E160-490F-AC46-881F1F75740A}"/>
          </ac:spMkLst>
        </pc:spChg>
        <pc:spChg chg="add mod">
          <ac:chgData name="youhei takagi" userId="626e2363da03fe65" providerId="LiveId" clId="{377EA7D7-261E-4BEA-A286-BAC36F6EFC8B}" dt="2020-03-10T02:58:51.007" v="5673" actId="1076"/>
          <ac:spMkLst>
            <pc:docMk/>
            <pc:sldMk cId="3377087764" sldId="277"/>
            <ac:spMk id="29" creationId="{80301428-A89C-4F3C-9E96-A079F7A9B33A}"/>
          </ac:spMkLst>
        </pc:spChg>
        <pc:spChg chg="add mod">
          <ac:chgData name="youhei takagi" userId="626e2363da03fe65" providerId="LiveId" clId="{377EA7D7-261E-4BEA-A286-BAC36F6EFC8B}" dt="2020-03-10T02:58:59.248" v="5675" actId="1076"/>
          <ac:spMkLst>
            <pc:docMk/>
            <pc:sldMk cId="3377087764" sldId="277"/>
            <ac:spMk id="44" creationId="{57978229-8F74-473D-8AE6-E9EE86B7AE50}"/>
          </ac:spMkLst>
        </pc:spChg>
        <pc:spChg chg="add mod ord">
          <ac:chgData name="youhei takagi" userId="626e2363da03fe65" providerId="LiveId" clId="{377EA7D7-261E-4BEA-A286-BAC36F6EFC8B}" dt="2020-03-10T02:59:12.935" v="5678" actId="1076"/>
          <ac:spMkLst>
            <pc:docMk/>
            <pc:sldMk cId="3377087764" sldId="277"/>
            <ac:spMk id="65" creationId="{2F397B38-D90C-4D48-9D76-762E576EBD0F}"/>
          </ac:spMkLst>
        </pc:spChg>
        <pc:spChg chg="add mod">
          <ac:chgData name="youhei takagi" userId="626e2363da03fe65" providerId="LiveId" clId="{377EA7D7-261E-4BEA-A286-BAC36F6EFC8B}" dt="2020-03-10T02:58:23.010" v="5666"/>
          <ac:spMkLst>
            <pc:docMk/>
            <pc:sldMk cId="3377087764" sldId="277"/>
            <ac:spMk id="66" creationId="{C0D9EDF4-D1E1-4C56-A52E-255555674F5D}"/>
          </ac:spMkLst>
        </pc:spChg>
        <pc:cxnChg chg="add del mod">
          <ac:chgData name="youhei takagi" userId="626e2363da03fe65" providerId="LiveId" clId="{377EA7D7-261E-4BEA-A286-BAC36F6EFC8B}" dt="2020-03-10T02:57:18.078" v="5602" actId="478"/>
          <ac:cxnSpMkLst>
            <pc:docMk/>
            <pc:sldMk cId="3377087764" sldId="277"/>
            <ac:cxnSpMk id="10" creationId="{D44667F5-9770-48FE-9D89-1DDB7712FF76}"/>
          </ac:cxnSpMkLst>
        </pc:cxnChg>
        <pc:cxnChg chg="add del mod">
          <ac:chgData name="youhei takagi" userId="626e2363da03fe65" providerId="LiveId" clId="{377EA7D7-261E-4BEA-A286-BAC36F6EFC8B}" dt="2020-03-10T02:57:24.077" v="5605" actId="478"/>
          <ac:cxnSpMkLst>
            <pc:docMk/>
            <pc:sldMk cId="3377087764" sldId="277"/>
            <ac:cxnSpMk id="11" creationId="{84B6DC0C-1209-44A7-ADBE-FED9D03A9510}"/>
          </ac:cxnSpMkLst>
        </pc:cxnChg>
        <pc:cxnChg chg="add del mod">
          <ac:chgData name="youhei takagi" userId="626e2363da03fe65" providerId="LiveId" clId="{377EA7D7-261E-4BEA-A286-BAC36F6EFC8B}" dt="2020-03-10T02:57:15.168" v="5601" actId="478"/>
          <ac:cxnSpMkLst>
            <pc:docMk/>
            <pc:sldMk cId="3377087764" sldId="277"/>
            <ac:cxnSpMk id="14" creationId="{45820A52-4409-4602-B0DC-78CE2A9BB457}"/>
          </ac:cxnSpMkLst>
        </pc:cxnChg>
        <pc:cxnChg chg="add del mod">
          <ac:chgData name="youhei takagi" userId="626e2363da03fe65" providerId="LiveId" clId="{377EA7D7-261E-4BEA-A286-BAC36F6EFC8B}" dt="2020-03-10T02:57:20.535" v="5603" actId="478"/>
          <ac:cxnSpMkLst>
            <pc:docMk/>
            <pc:sldMk cId="3377087764" sldId="277"/>
            <ac:cxnSpMk id="15" creationId="{15FCB452-61C3-4C24-A259-203C62DA725D}"/>
          </ac:cxnSpMkLst>
        </pc:cxnChg>
        <pc:cxnChg chg="add del mod">
          <ac:chgData name="youhei takagi" userId="626e2363da03fe65" providerId="LiveId" clId="{377EA7D7-261E-4BEA-A286-BAC36F6EFC8B}" dt="2020-03-10T02:57:22.294" v="5604" actId="478"/>
          <ac:cxnSpMkLst>
            <pc:docMk/>
            <pc:sldMk cId="3377087764" sldId="277"/>
            <ac:cxnSpMk id="16" creationId="{9196E91B-1413-4B34-A9D7-222DF774E04F}"/>
          </ac:cxnSpMkLst>
        </pc:cxnChg>
        <pc:cxnChg chg="add del mod">
          <ac:chgData name="youhei takagi" userId="626e2363da03fe65" providerId="LiveId" clId="{377EA7D7-261E-4BEA-A286-BAC36F6EFC8B}" dt="2020-03-10T02:21:20.234" v="4781" actId="478"/>
          <ac:cxnSpMkLst>
            <pc:docMk/>
            <pc:sldMk cId="3377087764" sldId="277"/>
            <ac:cxnSpMk id="24" creationId="{75A79F7E-BDEE-405E-A909-1FC4A859F768}"/>
          </ac:cxnSpMkLst>
        </pc:cxnChg>
        <pc:cxnChg chg="add mod">
          <ac:chgData name="youhei takagi" userId="626e2363da03fe65" providerId="LiveId" clId="{377EA7D7-261E-4BEA-A286-BAC36F6EFC8B}" dt="2020-03-10T02:58:51.007" v="5673" actId="1076"/>
          <ac:cxnSpMkLst>
            <pc:docMk/>
            <pc:sldMk cId="3377087764" sldId="277"/>
            <ac:cxnSpMk id="30" creationId="{3173518B-F417-4FEE-9360-519B3405DE1F}"/>
          </ac:cxnSpMkLst>
        </pc:cxnChg>
        <pc:cxnChg chg="add del mod">
          <ac:chgData name="youhei takagi" userId="626e2363da03fe65" providerId="LiveId" clId="{377EA7D7-261E-4BEA-A286-BAC36F6EFC8B}" dt="2020-03-10T02:57:06.475" v="5597" actId="478"/>
          <ac:cxnSpMkLst>
            <pc:docMk/>
            <pc:sldMk cId="3377087764" sldId="277"/>
            <ac:cxnSpMk id="31" creationId="{DC500F10-F715-4C51-98DB-C32C25AA6587}"/>
          </ac:cxnSpMkLst>
        </pc:cxnChg>
        <pc:cxnChg chg="add del mod">
          <ac:chgData name="youhei takagi" userId="626e2363da03fe65" providerId="LiveId" clId="{377EA7D7-261E-4BEA-A286-BAC36F6EFC8B}" dt="2020-03-10T02:57:11.119" v="5600" actId="478"/>
          <ac:cxnSpMkLst>
            <pc:docMk/>
            <pc:sldMk cId="3377087764" sldId="277"/>
            <ac:cxnSpMk id="32" creationId="{C8218A44-371C-42DB-98D8-230D41BDF90D}"/>
          </ac:cxnSpMkLst>
        </pc:cxnChg>
        <pc:cxnChg chg="add del mod">
          <ac:chgData name="youhei takagi" userId="626e2363da03fe65" providerId="LiveId" clId="{377EA7D7-261E-4BEA-A286-BAC36F6EFC8B}" dt="2020-03-10T02:57:04.695" v="5596" actId="478"/>
          <ac:cxnSpMkLst>
            <pc:docMk/>
            <pc:sldMk cId="3377087764" sldId="277"/>
            <ac:cxnSpMk id="33" creationId="{8FAE7031-6AFF-4DF4-B9C5-386BEB641660}"/>
          </ac:cxnSpMkLst>
        </pc:cxnChg>
        <pc:cxnChg chg="add del mod">
          <ac:chgData name="youhei takagi" userId="626e2363da03fe65" providerId="LiveId" clId="{377EA7D7-261E-4BEA-A286-BAC36F6EFC8B}" dt="2020-03-10T02:57:07.907" v="5598" actId="478"/>
          <ac:cxnSpMkLst>
            <pc:docMk/>
            <pc:sldMk cId="3377087764" sldId="277"/>
            <ac:cxnSpMk id="34" creationId="{99024E94-812D-47C6-93B8-2CA879912430}"/>
          </ac:cxnSpMkLst>
        </pc:cxnChg>
        <pc:cxnChg chg="add mod">
          <ac:chgData name="youhei takagi" userId="626e2363da03fe65" providerId="LiveId" clId="{377EA7D7-261E-4BEA-A286-BAC36F6EFC8B}" dt="2020-03-10T02:59:03.390" v="5676" actId="1076"/>
          <ac:cxnSpMkLst>
            <pc:docMk/>
            <pc:sldMk cId="3377087764" sldId="277"/>
            <ac:cxnSpMk id="35" creationId="{014B5090-DB3F-401C-ADB6-D31176E8EB59}"/>
          </ac:cxnSpMkLst>
        </pc:cxnChg>
        <pc:cxnChg chg="add del mod">
          <ac:chgData name="youhei takagi" userId="626e2363da03fe65" providerId="LiveId" clId="{377EA7D7-261E-4BEA-A286-BAC36F6EFC8B}" dt="2020-03-10T02:57:09.433" v="5599" actId="478"/>
          <ac:cxnSpMkLst>
            <pc:docMk/>
            <pc:sldMk cId="3377087764" sldId="277"/>
            <ac:cxnSpMk id="41" creationId="{5FE549E7-502A-4C3D-B0A6-69E3273EB703}"/>
          </ac:cxnSpMkLst>
        </pc:cxnChg>
        <pc:cxnChg chg="add del mod">
          <ac:chgData name="youhei takagi" userId="626e2363da03fe65" providerId="LiveId" clId="{377EA7D7-261E-4BEA-A286-BAC36F6EFC8B}" dt="2020-03-10T02:21:13.060" v="4779" actId="478"/>
          <ac:cxnSpMkLst>
            <pc:docMk/>
            <pc:sldMk cId="3377087764" sldId="277"/>
            <ac:cxnSpMk id="47" creationId="{2ECAD818-B6D6-4B05-A3AE-B06E68364B30}"/>
          </ac:cxnSpMkLst>
        </pc:cxnChg>
        <pc:cxnChg chg="add mod">
          <ac:chgData name="youhei takagi" userId="626e2363da03fe65" providerId="LiveId" clId="{377EA7D7-261E-4BEA-A286-BAC36F6EFC8B}" dt="2020-03-10T02:59:27.209" v="5681" actId="1076"/>
          <ac:cxnSpMkLst>
            <pc:docMk/>
            <pc:sldMk cId="3377087764" sldId="277"/>
            <ac:cxnSpMk id="50" creationId="{6FDDA996-151F-4D26-8765-2E44554564ED}"/>
          </ac:cxnSpMkLst>
        </pc:cxnChg>
        <pc:cxnChg chg="add mod">
          <ac:chgData name="youhei takagi" userId="626e2363da03fe65" providerId="LiveId" clId="{377EA7D7-261E-4BEA-A286-BAC36F6EFC8B}" dt="2020-03-10T02:59:03.390" v="5676" actId="1076"/>
          <ac:cxnSpMkLst>
            <pc:docMk/>
            <pc:sldMk cId="3377087764" sldId="277"/>
            <ac:cxnSpMk id="54" creationId="{C976F73A-9A84-448A-9EAA-2CEA4A0AA356}"/>
          </ac:cxnSpMkLst>
        </pc:cxnChg>
        <pc:cxnChg chg="add mod">
          <ac:chgData name="youhei takagi" userId="626e2363da03fe65" providerId="LiveId" clId="{377EA7D7-261E-4BEA-A286-BAC36F6EFC8B}" dt="2020-03-10T02:59:21.966" v="5680" actId="14100"/>
          <ac:cxnSpMkLst>
            <pc:docMk/>
            <pc:sldMk cId="3377087764" sldId="277"/>
            <ac:cxnSpMk id="56" creationId="{AFB49CE5-4073-46E4-A0A2-8251876EB935}"/>
          </ac:cxnSpMkLst>
        </pc:cxnChg>
      </pc:sldChg>
      <pc:sldChg chg="modSp add">
        <pc:chgData name="youhei takagi" userId="626e2363da03fe65" providerId="LiveId" clId="{377EA7D7-261E-4BEA-A286-BAC36F6EFC8B}" dt="2020-03-10T02:37:22.650" v="4996" actId="20577"/>
        <pc:sldMkLst>
          <pc:docMk/>
          <pc:sldMk cId="3365253791" sldId="278"/>
        </pc:sldMkLst>
        <pc:spChg chg="mod">
          <ac:chgData name="youhei takagi" userId="626e2363da03fe65" providerId="LiveId" clId="{377EA7D7-261E-4BEA-A286-BAC36F6EFC8B}" dt="2020-03-10T02:35:31.116" v="4881"/>
          <ac:spMkLst>
            <pc:docMk/>
            <pc:sldMk cId="3365253791" sldId="278"/>
            <ac:spMk id="2" creationId="{65D09257-7DAA-4BC6-A18A-EEFF1B864DFB}"/>
          </ac:spMkLst>
        </pc:spChg>
        <pc:spChg chg="mod">
          <ac:chgData name="youhei takagi" userId="626e2363da03fe65" providerId="LiveId" clId="{377EA7D7-261E-4BEA-A286-BAC36F6EFC8B}" dt="2020-03-10T02:37:22.650" v="4996" actId="20577"/>
          <ac:spMkLst>
            <pc:docMk/>
            <pc:sldMk cId="3365253791" sldId="278"/>
            <ac:spMk id="3" creationId="{E8090D9B-BDD8-4165-9970-DE4D3C672005}"/>
          </ac:spMkLst>
        </pc:spChg>
      </pc:sldChg>
      <pc:sldChg chg="modSp add">
        <pc:chgData name="youhei takagi" userId="626e2363da03fe65" providerId="LiveId" clId="{377EA7D7-261E-4BEA-A286-BAC36F6EFC8B}" dt="2020-03-10T02:39:16.428" v="5267"/>
        <pc:sldMkLst>
          <pc:docMk/>
          <pc:sldMk cId="1852261043" sldId="279"/>
        </pc:sldMkLst>
        <pc:spChg chg="mod">
          <ac:chgData name="youhei takagi" userId="626e2363da03fe65" providerId="LiveId" clId="{377EA7D7-261E-4BEA-A286-BAC36F6EFC8B}" dt="2020-03-10T02:37:38.537" v="5037"/>
          <ac:spMkLst>
            <pc:docMk/>
            <pc:sldMk cId="1852261043" sldId="279"/>
            <ac:spMk id="2" creationId="{2218E733-264B-4654-B46D-A8272E57DF6F}"/>
          </ac:spMkLst>
        </pc:spChg>
        <pc:spChg chg="mod">
          <ac:chgData name="youhei takagi" userId="626e2363da03fe65" providerId="LiveId" clId="{377EA7D7-261E-4BEA-A286-BAC36F6EFC8B}" dt="2020-03-10T02:39:16.428" v="5267"/>
          <ac:spMkLst>
            <pc:docMk/>
            <pc:sldMk cId="1852261043" sldId="279"/>
            <ac:spMk id="3" creationId="{3395D80B-3A0D-4D4E-831A-F90AD79D3D7D}"/>
          </ac:spMkLst>
        </pc:spChg>
      </pc:sldChg>
      <pc:sldChg chg="addSp modSp add">
        <pc:chgData name="youhei takagi" userId="626e2363da03fe65" providerId="LiveId" clId="{377EA7D7-261E-4BEA-A286-BAC36F6EFC8B}" dt="2020-03-10T03:09:24.644" v="5706" actId="207"/>
        <pc:sldMkLst>
          <pc:docMk/>
          <pc:sldMk cId="2649961021" sldId="280"/>
        </pc:sldMkLst>
        <pc:spChg chg="mod">
          <ac:chgData name="youhei takagi" userId="626e2363da03fe65" providerId="LiveId" clId="{377EA7D7-261E-4BEA-A286-BAC36F6EFC8B}" dt="2020-03-10T02:43:40.673" v="5270" actId="14100"/>
          <ac:spMkLst>
            <pc:docMk/>
            <pc:sldMk cId="2649961021" sldId="280"/>
            <ac:spMk id="3" creationId="{69B2055D-98E6-4F35-B0F9-622C9F6E1541}"/>
          </ac:spMkLst>
        </pc:spChg>
        <pc:spChg chg="mod">
          <ac:chgData name="youhei takagi" userId="626e2363da03fe65" providerId="LiveId" clId="{377EA7D7-261E-4BEA-A286-BAC36F6EFC8B}" dt="2020-03-10T02:48:36.112" v="5375" actId="207"/>
          <ac:spMkLst>
            <pc:docMk/>
            <pc:sldMk cId="2649961021" sldId="280"/>
            <ac:spMk id="8" creationId="{8F986B9E-7EB0-4046-9117-FD04F0E5C1AE}"/>
          </ac:spMkLst>
        </pc:spChg>
        <pc:spChg chg="mod">
          <ac:chgData name="youhei takagi" userId="626e2363da03fe65" providerId="LiveId" clId="{377EA7D7-261E-4BEA-A286-BAC36F6EFC8B}" dt="2020-03-10T03:09:24.644" v="5706" actId="207"/>
          <ac:spMkLst>
            <pc:docMk/>
            <pc:sldMk cId="2649961021" sldId="280"/>
            <ac:spMk id="9" creationId="{3DCC1D5E-AA24-4926-9C44-F8E11E1CD0C0}"/>
          </ac:spMkLst>
        </pc:spChg>
        <pc:spChg chg="mod">
          <ac:chgData name="youhei takagi" userId="626e2363da03fe65" providerId="LiveId" clId="{377EA7D7-261E-4BEA-A286-BAC36F6EFC8B}" dt="2020-03-10T02:48:44.611" v="5378" actId="1076"/>
          <ac:spMkLst>
            <pc:docMk/>
            <pc:sldMk cId="2649961021" sldId="280"/>
            <ac:spMk id="11" creationId="{551517CE-0EA5-45E5-A7BE-5D11E3A568B0}"/>
          </ac:spMkLst>
        </pc:spChg>
        <pc:spChg chg="mod">
          <ac:chgData name="youhei takagi" userId="626e2363da03fe65" providerId="LiveId" clId="{377EA7D7-261E-4BEA-A286-BAC36F6EFC8B}" dt="2020-03-10T02:49:12.965" v="5385" actId="1076"/>
          <ac:spMkLst>
            <pc:docMk/>
            <pc:sldMk cId="2649961021" sldId="280"/>
            <ac:spMk id="13" creationId="{1099E150-ABCC-45DD-9E87-966D1A7CD5EE}"/>
          </ac:spMkLst>
        </pc:spChg>
        <pc:spChg chg="mod">
          <ac:chgData name="youhei takagi" userId="626e2363da03fe65" providerId="LiveId" clId="{377EA7D7-261E-4BEA-A286-BAC36F6EFC8B}" dt="2020-03-10T02:49:16.747" v="5386" actId="1076"/>
          <ac:spMkLst>
            <pc:docMk/>
            <pc:sldMk cId="2649961021" sldId="280"/>
            <ac:spMk id="14" creationId="{37020549-7A5F-4315-A923-733A5E84CB87}"/>
          </ac:spMkLst>
        </pc:spChg>
        <pc:spChg chg="mod">
          <ac:chgData name="youhei takagi" userId="626e2363da03fe65" providerId="LiveId" clId="{377EA7D7-261E-4BEA-A286-BAC36F6EFC8B}" dt="2020-03-10T02:49:29.173" v="5388" actId="14100"/>
          <ac:spMkLst>
            <pc:docMk/>
            <pc:sldMk cId="2649961021" sldId="280"/>
            <ac:spMk id="15" creationId="{ADAF2650-0237-4398-9CD0-383068E9CA3A}"/>
          </ac:spMkLst>
        </pc:spChg>
        <pc:spChg chg="mod">
          <ac:chgData name="youhei takagi" userId="626e2363da03fe65" providerId="LiveId" clId="{377EA7D7-261E-4BEA-A286-BAC36F6EFC8B}" dt="2020-03-10T02:48:57.088" v="5381" actId="1076"/>
          <ac:spMkLst>
            <pc:docMk/>
            <pc:sldMk cId="2649961021" sldId="280"/>
            <ac:spMk id="16" creationId="{CD2FF818-9DDF-4E19-86B3-B454DEC48A2D}"/>
          </ac:spMkLst>
        </pc:spChg>
        <pc:spChg chg="mod">
          <ac:chgData name="youhei takagi" userId="626e2363da03fe65" providerId="LiveId" clId="{377EA7D7-261E-4BEA-A286-BAC36F6EFC8B}" dt="2020-03-10T02:49:24.950" v="5387" actId="14100"/>
          <ac:spMkLst>
            <pc:docMk/>
            <pc:sldMk cId="2649961021" sldId="280"/>
            <ac:spMk id="19" creationId="{D842808B-F34D-4B7E-BDC9-33CCA4AC362B}"/>
          </ac:spMkLst>
        </pc:spChg>
        <pc:spChg chg="mod">
          <ac:chgData name="youhei takagi" userId="626e2363da03fe65" providerId="LiveId" clId="{377EA7D7-261E-4BEA-A286-BAC36F6EFC8B}" dt="2020-03-10T02:49:41.097" v="5389" actId="1076"/>
          <ac:spMkLst>
            <pc:docMk/>
            <pc:sldMk cId="2649961021" sldId="280"/>
            <ac:spMk id="43" creationId="{F8123AE5-EDBD-4626-AC87-18202444D210}"/>
          </ac:spMkLst>
        </pc:spChg>
        <pc:spChg chg="add mod">
          <ac:chgData name="youhei takagi" userId="626e2363da03fe65" providerId="LiveId" clId="{377EA7D7-261E-4BEA-A286-BAC36F6EFC8B}" dt="2020-03-10T02:46:42.788" v="5362" actId="1076"/>
          <ac:spMkLst>
            <pc:docMk/>
            <pc:sldMk cId="2649961021" sldId="280"/>
            <ac:spMk id="44" creationId="{659474E6-6919-403F-848C-8D65686703E4}"/>
          </ac:spMkLst>
        </pc:spChg>
        <pc:spChg chg="add mod">
          <ac:chgData name="youhei takagi" userId="626e2363da03fe65" providerId="LiveId" clId="{377EA7D7-261E-4BEA-A286-BAC36F6EFC8B}" dt="2020-03-10T02:46:49.419" v="5365" actId="1076"/>
          <ac:spMkLst>
            <pc:docMk/>
            <pc:sldMk cId="2649961021" sldId="280"/>
            <ac:spMk id="45" creationId="{D19A2113-D829-4C5D-A241-3BD24A65EFD6}"/>
          </ac:spMkLst>
        </pc:spChg>
        <pc:spChg chg="add mod">
          <ac:chgData name="youhei takagi" userId="626e2363da03fe65" providerId="LiveId" clId="{377EA7D7-261E-4BEA-A286-BAC36F6EFC8B}" dt="2020-03-10T02:46:45.134" v="5363" actId="1076"/>
          <ac:spMkLst>
            <pc:docMk/>
            <pc:sldMk cId="2649961021" sldId="280"/>
            <ac:spMk id="46" creationId="{C9390AB7-31AC-4928-9BB5-54653D4BFB6D}"/>
          </ac:spMkLst>
        </pc:spChg>
        <pc:spChg chg="add mod">
          <ac:chgData name="youhei takagi" userId="626e2363da03fe65" providerId="LiveId" clId="{377EA7D7-261E-4BEA-A286-BAC36F6EFC8B}" dt="2020-03-10T02:46:58.777" v="5374" actId="20577"/>
          <ac:spMkLst>
            <pc:docMk/>
            <pc:sldMk cId="2649961021" sldId="280"/>
            <ac:spMk id="47" creationId="{2359E233-8234-4944-8CF0-CEEBB7682DFF}"/>
          </ac:spMkLst>
        </pc:spChg>
        <pc:grpChg chg="add mod">
          <ac:chgData name="youhei takagi" userId="626e2363da03fe65" providerId="LiveId" clId="{377EA7D7-261E-4BEA-A286-BAC36F6EFC8B}" dt="2020-03-10T03:09:18.821" v="5705" actId="207"/>
          <ac:grpSpMkLst>
            <pc:docMk/>
            <pc:sldMk cId="2649961021" sldId="280"/>
            <ac:grpSpMk id="4" creationId="{B429AB65-16A4-4BD0-B421-C94CA02461E7}"/>
          </ac:grpSpMkLst>
        </pc:grpChg>
      </pc:sldChg>
      <pc:sldChg chg="modSp add">
        <pc:chgData name="youhei takagi" userId="626e2363da03fe65" providerId="LiveId" clId="{377EA7D7-261E-4BEA-A286-BAC36F6EFC8B}" dt="2020-03-10T02:54:24.611" v="5592"/>
        <pc:sldMkLst>
          <pc:docMk/>
          <pc:sldMk cId="3744302014" sldId="281"/>
        </pc:sldMkLst>
        <pc:spChg chg="mod">
          <ac:chgData name="youhei takagi" userId="626e2363da03fe65" providerId="LiveId" clId="{377EA7D7-261E-4BEA-A286-BAC36F6EFC8B}" dt="2020-03-10T02:53:20.794" v="5440"/>
          <ac:spMkLst>
            <pc:docMk/>
            <pc:sldMk cId="3744302014" sldId="281"/>
            <ac:spMk id="2" creationId="{7C504F29-CAD9-40A7-86AF-3CCC4B53CE7C}"/>
          </ac:spMkLst>
        </pc:spChg>
        <pc:spChg chg="mod">
          <ac:chgData name="youhei takagi" userId="626e2363da03fe65" providerId="LiveId" clId="{377EA7D7-261E-4BEA-A286-BAC36F6EFC8B}" dt="2020-03-10T02:54:24.611" v="5592"/>
          <ac:spMkLst>
            <pc:docMk/>
            <pc:sldMk cId="3744302014" sldId="281"/>
            <ac:spMk id="3" creationId="{23828DB9-7618-4A2A-A372-A0FCFA943230}"/>
          </ac:spMkLst>
        </pc:spChg>
      </pc:sldChg>
      <pc:sldChg chg="add del">
        <pc:chgData name="youhei takagi" userId="626e2363da03fe65" providerId="LiveId" clId="{377EA7D7-261E-4BEA-A286-BAC36F6EFC8B}" dt="2020-03-10T03:05:08.044" v="5687"/>
        <pc:sldMkLst>
          <pc:docMk/>
          <pc:sldMk cId="1761753625" sldId="282"/>
        </pc:sldMkLst>
      </pc:sldChg>
      <pc:sldChg chg="modSp add">
        <pc:chgData name="youhei takagi" userId="626e2363da03fe65" providerId="LiveId" clId="{377EA7D7-261E-4BEA-A286-BAC36F6EFC8B}" dt="2020-03-10T03:29:18.758" v="5877" actId="20577"/>
        <pc:sldMkLst>
          <pc:docMk/>
          <pc:sldMk cId="3621101338" sldId="282"/>
        </pc:sldMkLst>
        <pc:spChg chg="mod">
          <ac:chgData name="youhei takagi" userId="626e2363da03fe65" providerId="LiveId" clId="{377EA7D7-261E-4BEA-A286-BAC36F6EFC8B}" dt="2020-03-10T03:27:57.255" v="5767"/>
          <ac:spMkLst>
            <pc:docMk/>
            <pc:sldMk cId="3621101338" sldId="282"/>
            <ac:spMk id="2" creationId="{CBA8F97C-705D-4081-B824-CA01448A44AB}"/>
          </ac:spMkLst>
        </pc:spChg>
        <pc:spChg chg="mod">
          <ac:chgData name="youhei takagi" userId="626e2363da03fe65" providerId="LiveId" clId="{377EA7D7-261E-4BEA-A286-BAC36F6EFC8B}" dt="2020-03-10T03:29:18.758" v="5877" actId="20577"/>
          <ac:spMkLst>
            <pc:docMk/>
            <pc:sldMk cId="3621101338" sldId="282"/>
            <ac:spMk id="3" creationId="{7DE6830D-3A7D-4DA4-9BCB-EE65ACD1F040}"/>
          </ac:spMkLst>
        </pc:spChg>
      </pc:sldChg>
      <pc:sldChg chg="modSp add">
        <pc:chgData name="youhei takagi" userId="626e2363da03fe65" providerId="LiveId" clId="{377EA7D7-261E-4BEA-A286-BAC36F6EFC8B}" dt="2020-03-10T08:24:18.803" v="6336" actId="20577"/>
        <pc:sldMkLst>
          <pc:docMk/>
          <pc:sldMk cId="668885221" sldId="283"/>
        </pc:sldMkLst>
        <pc:spChg chg="mod">
          <ac:chgData name="youhei takagi" userId="626e2363da03fe65" providerId="LiveId" clId="{377EA7D7-261E-4BEA-A286-BAC36F6EFC8B}" dt="2020-03-10T03:29:54.059" v="5970"/>
          <ac:spMkLst>
            <pc:docMk/>
            <pc:sldMk cId="668885221" sldId="283"/>
            <ac:spMk id="2" creationId="{54F2BDAD-E2D6-488E-8808-44F02388C7DE}"/>
          </ac:spMkLst>
        </pc:spChg>
        <pc:spChg chg="mod">
          <ac:chgData name="youhei takagi" userId="626e2363da03fe65" providerId="LiveId" clId="{377EA7D7-261E-4BEA-A286-BAC36F6EFC8B}" dt="2020-03-10T08:24:18.803" v="6336" actId="20577"/>
          <ac:spMkLst>
            <pc:docMk/>
            <pc:sldMk cId="668885221" sldId="283"/>
            <ac:spMk id="3" creationId="{FFCB109F-1D29-4FA1-9AB0-1C54C04492B2}"/>
          </ac:spMkLst>
        </pc:spChg>
      </pc:sldChg>
      <pc:sldChg chg="add del">
        <pc:chgData name="youhei takagi" userId="626e2363da03fe65" providerId="LiveId" clId="{377EA7D7-261E-4BEA-A286-BAC36F6EFC8B}" dt="2020-03-10T03:05:08.044" v="5687"/>
        <pc:sldMkLst>
          <pc:docMk/>
          <pc:sldMk cId="3144580213" sldId="283"/>
        </pc:sldMkLst>
      </pc:sldChg>
      <pc:sldChg chg="add del">
        <pc:chgData name="youhei takagi" userId="626e2363da03fe65" providerId="LiveId" clId="{377EA7D7-261E-4BEA-A286-BAC36F6EFC8B}" dt="2020-03-10T03:05:08.044" v="5687"/>
        <pc:sldMkLst>
          <pc:docMk/>
          <pc:sldMk cId="497606574" sldId="284"/>
        </pc:sldMkLst>
      </pc:sldChg>
      <pc:sldChg chg="modSp add del">
        <pc:chgData name="youhei takagi" userId="626e2363da03fe65" providerId="LiveId" clId="{377EA7D7-261E-4BEA-A286-BAC36F6EFC8B}" dt="2020-03-10T09:09:16.349" v="6337" actId="2696"/>
        <pc:sldMkLst>
          <pc:docMk/>
          <pc:sldMk cId="973386825" sldId="284"/>
        </pc:sldMkLst>
        <pc:spChg chg="mod">
          <ac:chgData name="youhei takagi" userId="626e2363da03fe65" providerId="LiveId" clId="{377EA7D7-261E-4BEA-A286-BAC36F6EFC8B}" dt="2020-03-10T03:34:43.639" v="6252"/>
          <ac:spMkLst>
            <pc:docMk/>
            <pc:sldMk cId="973386825" sldId="284"/>
            <ac:spMk id="2" creationId="{2E0C518A-1979-423E-B399-549735136451}"/>
          </ac:spMkLst>
        </pc:spChg>
      </pc:sldChg>
      <pc:sldChg chg="modSp add">
        <pc:chgData name="youhei takagi" userId="626e2363da03fe65" providerId="LiveId" clId="{377EA7D7-261E-4BEA-A286-BAC36F6EFC8B}" dt="2020-03-10T10:34:57.898" v="6651"/>
        <pc:sldMkLst>
          <pc:docMk/>
          <pc:sldMk cId="2195699187" sldId="284"/>
        </pc:sldMkLst>
        <pc:spChg chg="mod">
          <ac:chgData name="youhei takagi" userId="626e2363da03fe65" providerId="LiveId" clId="{377EA7D7-261E-4BEA-A286-BAC36F6EFC8B}" dt="2020-03-10T09:09:48.687" v="6404"/>
          <ac:spMkLst>
            <pc:docMk/>
            <pc:sldMk cId="2195699187" sldId="284"/>
            <ac:spMk id="2" creationId="{43AC6457-8BAF-4890-B3A8-A6181120F5F1}"/>
          </ac:spMkLst>
        </pc:spChg>
        <pc:spChg chg="mod">
          <ac:chgData name="youhei takagi" userId="626e2363da03fe65" providerId="LiveId" clId="{377EA7D7-261E-4BEA-A286-BAC36F6EFC8B}" dt="2020-03-10T10:34:57.898" v="6651"/>
          <ac:spMkLst>
            <pc:docMk/>
            <pc:sldMk cId="2195699187" sldId="284"/>
            <ac:spMk id="3" creationId="{DB39F479-EA69-4DDB-91D1-AE9165A432FF}"/>
          </ac:spMkLst>
        </pc:spChg>
      </pc:sldChg>
      <pc:sldChg chg="modSp add">
        <pc:chgData name="youhei takagi" userId="626e2363da03fe65" providerId="LiveId" clId="{377EA7D7-261E-4BEA-A286-BAC36F6EFC8B}" dt="2020-03-10T13:26:09.983" v="6731"/>
        <pc:sldMkLst>
          <pc:docMk/>
          <pc:sldMk cId="592004144" sldId="285"/>
        </pc:sldMkLst>
        <pc:spChg chg="mod">
          <ac:chgData name="youhei takagi" userId="626e2363da03fe65" providerId="LiveId" clId="{377EA7D7-261E-4BEA-A286-BAC36F6EFC8B}" dt="2020-03-10T09:11:54.888" v="6430"/>
          <ac:spMkLst>
            <pc:docMk/>
            <pc:sldMk cId="592004144" sldId="285"/>
            <ac:spMk id="2" creationId="{CF9EB493-E155-4F0C-9731-BCECBC28E3A3}"/>
          </ac:spMkLst>
        </pc:spChg>
        <pc:spChg chg="mod">
          <ac:chgData name="youhei takagi" userId="626e2363da03fe65" providerId="LiveId" clId="{377EA7D7-261E-4BEA-A286-BAC36F6EFC8B}" dt="2020-03-10T13:26:09.983" v="6731"/>
          <ac:spMkLst>
            <pc:docMk/>
            <pc:sldMk cId="592004144" sldId="285"/>
            <ac:spMk id="3" creationId="{EFE4203B-50F1-4D7B-AD74-B69712516A4B}"/>
          </ac:spMkLst>
        </pc:spChg>
      </pc:sldChg>
      <pc:sldChg chg="add del">
        <pc:chgData name="youhei takagi" userId="626e2363da03fe65" providerId="LiveId" clId="{377EA7D7-261E-4BEA-A286-BAC36F6EFC8B}" dt="2020-03-10T03:05:08.044" v="5687"/>
        <pc:sldMkLst>
          <pc:docMk/>
          <pc:sldMk cId="3511670154" sldId="285"/>
        </pc:sldMkLst>
      </pc:sldChg>
      <pc:sldChg chg="modSp add">
        <pc:chgData name="youhei takagi" userId="626e2363da03fe65" providerId="LiveId" clId="{377EA7D7-261E-4BEA-A286-BAC36F6EFC8B}" dt="2020-03-12T03:08:20.001" v="7243"/>
        <pc:sldMkLst>
          <pc:docMk/>
          <pc:sldMk cId="85132813" sldId="286"/>
        </pc:sldMkLst>
        <pc:spChg chg="mod">
          <ac:chgData name="youhei takagi" userId="626e2363da03fe65" providerId="LiveId" clId="{377EA7D7-261E-4BEA-A286-BAC36F6EFC8B}" dt="2020-03-10T09:40:25.245" v="6500"/>
          <ac:spMkLst>
            <pc:docMk/>
            <pc:sldMk cId="85132813" sldId="286"/>
            <ac:spMk id="2" creationId="{B9EF7297-1E62-49FB-8632-B03BA2474E56}"/>
          </ac:spMkLst>
        </pc:spChg>
        <pc:spChg chg="mod">
          <ac:chgData name="youhei takagi" userId="626e2363da03fe65" providerId="LiveId" clId="{377EA7D7-261E-4BEA-A286-BAC36F6EFC8B}" dt="2020-03-12T03:08:20.001" v="7243"/>
          <ac:spMkLst>
            <pc:docMk/>
            <pc:sldMk cId="85132813" sldId="286"/>
            <ac:spMk id="3" creationId="{1928F496-0131-4CAF-81C3-1FAA4F094126}"/>
          </ac:spMkLst>
        </pc:spChg>
      </pc:sldChg>
      <pc:sldChg chg="add del">
        <pc:chgData name="youhei takagi" userId="626e2363da03fe65" providerId="LiveId" clId="{377EA7D7-261E-4BEA-A286-BAC36F6EFC8B}" dt="2020-03-10T03:05:08.044" v="5687"/>
        <pc:sldMkLst>
          <pc:docMk/>
          <pc:sldMk cId="3680043064" sldId="286"/>
        </pc:sldMkLst>
      </pc:sldChg>
      <pc:sldChg chg="addSp delSp modSp add del">
        <pc:chgData name="youhei takagi" userId="626e2363da03fe65" providerId="LiveId" clId="{377EA7D7-261E-4BEA-A286-BAC36F6EFC8B}" dt="2020-03-11T03:29:49.342" v="6769" actId="2696"/>
        <pc:sldMkLst>
          <pc:docMk/>
          <pc:sldMk cId="245628754" sldId="287"/>
        </pc:sldMkLst>
        <pc:spChg chg="mod">
          <ac:chgData name="youhei takagi" userId="626e2363da03fe65" providerId="LiveId" clId="{377EA7D7-261E-4BEA-A286-BAC36F6EFC8B}" dt="2020-03-11T03:28:13.545" v="6753"/>
          <ac:spMkLst>
            <pc:docMk/>
            <pc:sldMk cId="245628754" sldId="287"/>
            <ac:spMk id="2" creationId="{2BB3E343-565C-4B90-AB6F-98C4E2CFEA7E}"/>
          </ac:spMkLst>
        </pc:spChg>
        <pc:spChg chg="del">
          <ac:chgData name="youhei takagi" userId="626e2363da03fe65" providerId="LiveId" clId="{377EA7D7-261E-4BEA-A286-BAC36F6EFC8B}" dt="2020-03-11T03:28:04.835" v="6734" actId="478"/>
          <ac:spMkLst>
            <pc:docMk/>
            <pc:sldMk cId="245628754" sldId="287"/>
            <ac:spMk id="3" creationId="{5D146546-8F03-49C6-B500-4C3E923FFDB6}"/>
          </ac:spMkLst>
        </pc:spChg>
        <pc:spChg chg="add mod">
          <ac:chgData name="youhei takagi" userId="626e2363da03fe65" providerId="LiveId" clId="{377EA7D7-261E-4BEA-A286-BAC36F6EFC8B}" dt="2020-03-11T03:28:34.796" v="6755" actId="13822"/>
          <ac:spMkLst>
            <pc:docMk/>
            <pc:sldMk cId="245628754" sldId="287"/>
            <ac:spMk id="4" creationId="{D5F268A3-4495-43AF-8E35-03FC76905BCE}"/>
          </ac:spMkLst>
        </pc:spChg>
        <pc:spChg chg="add mod">
          <ac:chgData name="youhei takagi" userId="626e2363da03fe65" providerId="LiveId" clId="{377EA7D7-261E-4BEA-A286-BAC36F6EFC8B}" dt="2020-03-11T03:28:50.306" v="6763" actId="1076"/>
          <ac:spMkLst>
            <pc:docMk/>
            <pc:sldMk cId="245628754" sldId="287"/>
            <ac:spMk id="5" creationId="{C78C9214-6EA6-47AE-A79E-3B30BC1E2CDF}"/>
          </ac:spMkLst>
        </pc:spChg>
        <pc:spChg chg="add mod">
          <ac:chgData name="youhei takagi" userId="626e2363da03fe65" providerId="LiveId" clId="{377EA7D7-261E-4BEA-A286-BAC36F6EFC8B}" dt="2020-03-11T03:28:46.866" v="6762" actId="1076"/>
          <ac:spMkLst>
            <pc:docMk/>
            <pc:sldMk cId="245628754" sldId="287"/>
            <ac:spMk id="6" creationId="{289CDFD1-D56D-4F55-B638-D235265B496B}"/>
          </ac:spMkLst>
        </pc:spChg>
        <pc:spChg chg="add mod">
          <ac:chgData name="youhei takagi" userId="626e2363da03fe65" providerId="LiveId" clId="{377EA7D7-261E-4BEA-A286-BAC36F6EFC8B}" dt="2020-03-11T03:29:23.469" v="6767" actId="1076"/>
          <ac:spMkLst>
            <pc:docMk/>
            <pc:sldMk cId="245628754" sldId="287"/>
            <ac:spMk id="7" creationId="{003C8D56-E984-4A4D-AC5E-78CAB5FFCF28}"/>
          </ac:spMkLst>
        </pc:spChg>
        <pc:spChg chg="add mod">
          <ac:chgData name="youhei takagi" userId="626e2363da03fe65" providerId="LiveId" clId="{377EA7D7-261E-4BEA-A286-BAC36F6EFC8B}" dt="2020-03-11T03:28:41.529" v="6760" actId="1076"/>
          <ac:spMkLst>
            <pc:docMk/>
            <pc:sldMk cId="245628754" sldId="287"/>
            <ac:spMk id="8" creationId="{6B55919F-3BB0-4104-B366-48D36F616DFD}"/>
          </ac:spMkLst>
        </pc:spChg>
        <pc:cxnChg chg="add del mod">
          <ac:chgData name="youhei takagi" userId="626e2363da03fe65" providerId="LiveId" clId="{377EA7D7-261E-4BEA-A286-BAC36F6EFC8B}" dt="2020-03-11T03:29:04.084" v="6765" actId="11529"/>
          <ac:cxnSpMkLst>
            <pc:docMk/>
            <pc:sldMk cId="245628754" sldId="287"/>
            <ac:cxnSpMk id="10" creationId="{D49F37F6-7383-4EE1-BA00-5593A2647D84}"/>
          </ac:cxnSpMkLst>
        </pc:cxnChg>
        <pc:cxnChg chg="add mod">
          <ac:chgData name="youhei takagi" userId="626e2363da03fe65" providerId="LiveId" clId="{377EA7D7-261E-4BEA-A286-BAC36F6EFC8B}" dt="2020-03-11T03:29:23.469" v="6767" actId="1076"/>
          <ac:cxnSpMkLst>
            <pc:docMk/>
            <pc:sldMk cId="245628754" sldId="287"/>
            <ac:cxnSpMk id="12" creationId="{533DBD8D-03D1-44BF-A109-56B6FC2A62EB}"/>
          </ac:cxnSpMkLst>
        </pc:cxnChg>
        <pc:cxnChg chg="add mod">
          <ac:chgData name="youhei takagi" userId="626e2363da03fe65" providerId="LiveId" clId="{377EA7D7-261E-4BEA-A286-BAC36F6EFC8B}" dt="2020-03-11T03:29:30.828" v="6768" actId="11529"/>
          <ac:cxnSpMkLst>
            <pc:docMk/>
            <pc:sldMk cId="245628754" sldId="287"/>
            <ac:cxnSpMk id="15" creationId="{CF9F9699-9D21-4A4D-A319-90DEC8753BE4}"/>
          </ac:cxnSpMkLst>
        </pc:cxnChg>
      </pc:sldChg>
      <pc:sldChg chg="add del">
        <pc:chgData name="youhei takagi" userId="626e2363da03fe65" providerId="LiveId" clId="{377EA7D7-261E-4BEA-A286-BAC36F6EFC8B}" dt="2020-03-10T03:05:08.044" v="5687"/>
        <pc:sldMkLst>
          <pc:docMk/>
          <pc:sldMk cId="378235009" sldId="287"/>
        </pc:sldMkLst>
      </pc:sldChg>
      <pc:sldChg chg="modSp add">
        <pc:chgData name="youhei takagi" userId="626e2363da03fe65" providerId="LiveId" clId="{377EA7D7-261E-4BEA-A286-BAC36F6EFC8B}" dt="2020-03-12T03:10:04.113" v="7317"/>
        <pc:sldMkLst>
          <pc:docMk/>
          <pc:sldMk cId="846459242" sldId="288"/>
        </pc:sldMkLst>
        <pc:spChg chg="mod">
          <ac:chgData name="youhei takagi" userId="626e2363da03fe65" providerId="LiveId" clId="{377EA7D7-261E-4BEA-A286-BAC36F6EFC8B}" dt="2020-03-11T03:42:25.992" v="6862" actId="20577"/>
          <ac:spMkLst>
            <pc:docMk/>
            <pc:sldMk cId="846459242" sldId="288"/>
            <ac:spMk id="2" creationId="{87731E65-F713-44B3-9B5A-E3FBC0382359}"/>
          </ac:spMkLst>
        </pc:spChg>
        <pc:spChg chg="mod">
          <ac:chgData name="youhei takagi" userId="626e2363da03fe65" providerId="LiveId" clId="{377EA7D7-261E-4BEA-A286-BAC36F6EFC8B}" dt="2020-03-12T03:10:04.113" v="7317"/>
          <ac:spMkLst>
            <pc:docMk/>
            <pc:sldMk cId="846459242" sldId="288"/>
            <ac:spMk id="3" creationId="{F2A5568C-5A75-425E-89C3-1C9E5D34AA2E}"/>
          </ac:spMkLst>
        </pc:spChg>
      </pc:sldChg>
      <pc:sldChg chg="add del">
        <pc:chgData name="youhei takagi" userId="626e2363da03fe65" providerId="LiveId" clId="{377EA7D7-261E-4BEA-A286-BAC36F6EFC8B}" dt="2020-03-10T03:05:08.044" v="5687"/>
        <pc:sldMkLst>
          <pc:docMk/>
          <pc:sldMk cId="2724043482" sldId="288"/>
        </pc:sldMkLst>
      </pc:sldChg>
      <pc:sldChg chg="add del">
        <pc:chgData name="youhei takagi" userId="626e2363da03fe65" providerId="LiveId" clId="{377EA7D7-261E-4BEA-A286-BAC36F6EFC8B}" dt="2020-03-10T03:05:08.044" v="5687"/>
        <pc:sldMkLst>
          <pc:docMk/>
          <pc:sldMk cId="1859926791" sldId="289"/>
        </pc:sldMkLst>
      </pc:sldChg>
      <pc:sldChg chg="modSp add">
        <pc:chgData name="youhei takagi" userId="626e2363da03fe65" providerId="LiveId" clId="{377EA7D7-261E-4BEA-A286-BAC36F6EFC8B}" dt="2020-03-12T03:09:04.670" v="7250" actId="20577"/>
        <pc:sldMkLst>
          <pc:docMk/>
          <pc:sldMk cId="2736259599" sldId="289"/>
        </pc:sldMkLst>
        <pc:spChg chg="mod">
          <ac:chgData name="youhei takagi" userId="626e2363da03fe65" providerId="LiveId" clId="{377EA7D7-261E-4BEA-A286-BAC36F6EFC8B}" dt="2020-03-11T07:43:23.117" v="6889"/>
          <ac:spMkLst>
            <pc:docMk/>
            <pc:sldMk cId="2736259599" sldId="289"/>
            <ac:spMk id="2" creationId="{A9A5DFB5-7C90-4211-8687-1F0304D05A47}"/>
          </ac:spMkLst>
        </pc:spChg>
        <pc:spChg chg="mod">
          <ac:chgData name="youhei takagi" userId="626e2363da03fe65" providerId="LiveId" clId="{377EA7D7-261E-4BEA-A286-BAC36F6EFC8B}" dt="2020-03-12T03:09:04.670" v="7250" actId="20577"/>
          <ac:spMkLst>
            <pc:docMk/>
            <pc:sldMk cId="2736259599" sldId="289"/>
            <ac:spMk id="3" creationId="{6C6681F1-F873-4C40-BC93-FA18E79164BF}"/>
          </ac:spMkLst>
        </pc:spChg>
      </pc:sldChg>
      <pc:sldChg chg="add del">
        <pc:chgData name="youhei takagi" userId="626e2363da03fe65" providerId="LiveId" clId="{377EA7D7-261E-4BEA-A286-BAC36F6EFC8B}" dt="2020-03-10T03:05:08.044" v="5687"/>
        <pc:sldMkLst>
          <pc:docMk/>
          <pc:sldMk cId="1450891293" sldId="290"/>
        </pc:sldMkLst>
      </pc:sldChg>
      <pc:sldChg chg="modSp add">
        <pc:chgData name="youhei takagi" userId="626e2363da03fe65" providerId="LiveId" clId="{377EA7D7-261E-4BEA-A286-BAC36F6EFC8B}" dt="2020-03-12T03:09:33.975" v="7314"/>
        <pc:sldMkLst>
          <pc:docMk/>
          <pc:sldMk cId="4225641553" sldId="290"/>
        </pc:sldMkLst>
        <pc:spChg chg="mod">
          <ac:chgData name="youhei takagi" userId="626e2363da03fe65" providerId="LiveId" clId="{377EA7D7-261E-4BEA-A286-BAC36F6EFC8B}" dt="2020-03-12T03:09:33.975" v="7314"/>
          <ac:spMkLst>
            <pc:docMk/>
            <pc:sldMk cId="4225641553" sldId="290"/>
            <ac:spMk id="2" creationId="{AC8879BE-2797-4041-BD94-EAFC0EA080BB}"/>
          </ac:spMkLst>
        </pc:spChg>
      </pc:sldChg>
      <pc:sldChg chg="add del">
        <pc:chgData name="youhei takagi" userId="626e2363da03fe65" providerId="LiveId" clId="{377EA7D7-261E-4BEA-A286-BAC36F6EFC8B}" dt="2020-03-10T03:05:08.044" v="5687"/>
        <pc:sldMkLst>
          <pc:docMk/>
          <pc:sldMk cId="3998179848" sldId="291"/>
        </pc:sldMkLst>
      </pc:sldChg>
      <pc:sldChg chg="add del">
        <pc:chgData name="youhei takagi" userId="626e2363da03fe65" providerId="LiveId" clId="{377EA7D7-261E-4BEA-A286-BAC36F6EFC8B}" dt="2020-03-10T03:05:08.044" v="5687"/>
        <pc:sldMkLst>
          <pc:docMk/>
          <pc:sldMk cId="1900907942" sldId="292"/>
        </pc:sldMkLst>
      </pc:sldChg>
      <pc:sldChg chg="add del">
        <pc:chgData name="youhei takagi" userId="626e2363da03fe65" providerId="LiveId" clId="{377EA7D7-261E-4BEA-A286-BAC36F6EFC8B}" dt="2020-03-10T03:05:08.044" v="5687"/>
        <pc:sldMkLst>
          <pc:docMk/>
          <pc:sldMk cId="1755334583" sldId="29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BE054-BA8E-4AC9-9C53-79951620DBD0}" type="doc">
      <dgm:prSet loTypeId="urn:microsoft.com/office/officeart/2005/8/layout/hProcess9" loCatId="process" qsTypeId="urn:microsoft.com/office/officeart/2005/8/quickstyle/simple1" qsCatId="simple" csTypeId="urn:microsoft.com/office/officeart/2005/8/colors/accent3_1" csCatId="accent3" phldr="1"/>
      <dgm:spPr/>
      <dgm:t>
        <a:bodyPr/>
        <a:lstStyle/>
        <a:p>
          <a:endParaRPr kumimoji="1" lang="ja-JP" altLang="en-US"/>
        </a:p>
      </dgm:t>
    </dgm:pt>
    <dgm:pt modelId="{BFD5B23D-A8B9-4195-9C46-A0274E2EE48D}">
      <dgm:prSet phldrT="[テキスト]"/>
      <dgm:spPr/>
      <dgm:t>
        <a:bodyPr/>
        <a:lstStyle/>
        <a:p>
          <a:r>
            <a:rPr kumimoji="1" lang="en-US" altLang="ja-JP" dirty="0"/>
            <a:t>News</a:t>
          </a:r>
          <a:r>
            <a:rPr kumimoji="1" lang="ja-JP" altLang="en-US" dirty="0"/>
            <a:t>から記事を選ぶ</a:t>
          </a:r>
        </a:p>
      </dgm:t>
    </dgm:pt>
    <dgm:pt modelId="{679C81CB-F708-4F01-8A75-332C1EB673ED}" type="parTrans" cxnId="{035BBCEE-5FDA-4FE6-840A-DDCC93F0D611}">
      <dgm:prSet/>
      <dgm:spPr/>
      <dgm:t>
        <a:bodyPr/>
        <a:lstStyle/>
        <a:p>
          <a:endParaRPr kumimoji="1" lang="ja-JP" altLang="en-US"/>
        </a:p>
      </dgm:t>
    </dgm:pt>
    <dgm:pt modelId="{7AA4302B-11EC-42DF-AF1A-9EA6494B7694}" type="sibTrans" cxnId="{035BBCEE-5FDA-4FE6-840A-DDCC93F0D611}">
      <dgm:prSet/>
      <dgm:spPr/>
      <dgm:t>
        <a:bodyPr/>
        <a:lstStyle/>
        <a:p>
          <a:endParaRPr kumimoji="1" lang="ja-JP" altLang="en-US"/>
        </a:p>
      </dgm:t>
    </dgm:pt>
    <dgm:pt modelId="{9A90E10F-2BEC-47F1-AA86-9A2BA7E44D9B}">
      <dgm:prSet phldrT="[テキスト]"/>
      <dgm:spPr/>
      <dgm:t>
        <a:bodyPr/>
        <a:lstStyle/>
        <a:p>
          <a:r>
            <a:rPr kumimoji="1" lang="ja-JP" altLang="en-US" dirty="0"/>
            <a:t>動画を見る</a:t>
          </a:r>
        </a:p>
      </dgm:t>
    </dgm:pt>
    <dgm:pt modelId="{69C08675-8AAD-4AC6-9196-A42247257B62}" type="parTrans" cxnId="{4C6184E9-6904-4DD1-A130-884D3436B9FE}">
      <dgm:prSet/>
      <dgm:spPr/>
      <dgm:t>
        <a:bodyPr/>
        <a:lstStyle/>
        <a:p>
          <a:endParaRPr kumimoji="1" lang="ja-JP" altLang="en-US"/>
        </a:p>
      </dgm:t>
    </dgm:pt>
    <dgm:pt modelId="{02AE5089-5953-4844-B8A1-4B981AAD098C}" type="sibTrans" cxnId="{4C6184E9-6904-4DD1-A130-884D3436B9FE}">
      <dgm:prSet/>
      <dgm:spPr/>
      <dgm:t>
        <a:bodyPr/>
        <a:lstStyle/>
        <a:p>
          <a:endParaRPr kumimoji="1" lang="ja-JP" altLang="en-US"/>
        </a:p>
      </dgm:t>
    </dgm:pt>
    <dgm:pt modelId="{8560A8BB-A658-4F72-8DF9-C5FCF5AD8211}">
      <dgm:prSet phldrT="[テキスト]"/>
      <dgm:spPr/>
      <dgm:t>
        <a:bodyPr/>
        <a:lstStyle/>
        <a:p>
          <a:r>
            <a:rPr kumimoji="1" lang="ja-JP" altLang="en-US" dirty="0"/>
            <a:t>動画で出てきた単語を学習する</a:t>
          </a:r>
        </a:p>
      </dgm:t>
    </dgm:pt>
    <dgm:pt modelId="{4E685AA0-12B5-4DBC-B0A6-2B7E84B1A11A}" type="parTrans" cxnId="{15F80382-2A27-456A-B3D5-7754CF6BA2F0}">
      <dgm:prSet/>
      <dgm:spPr/>
      <dgm:t>
        <a:bodyPr/>
        <a:lstStyle/>
        <a:p>
          <a:endParaRPr kumimoji="1" lang="ja-JP" altLang="en-US"/>
        </a:p>
      </dgm:t>
    </dgm:pt>
    <dgm:pt modelId="{32ADC8DF-2CE2-4A5B-97BE-E99EBADAF64F}" type="sibTrans" cxnId="{15F80382-2A27-456A-B3D5-7754CF6BA2F0}">
      <dgm:prSet/>
      <dgm:spPr/>
      <dgm:t>
        <a:bodyPr/>
        <a:lstStyle/>
        <a:p>
          <a:endParaRPr kumimoji="1" lang="ja-JP" altLang="en-US"/>
        </a:p>
      </dgm:t>
    </dgm:pt>
    <dgm:pt modelId="{C14611CB-9C0C-4FD9-819E-BCEF9452AFC7}" type="pres">
      <dgm:prSet presAssocID="{BC9BE054-BA8E-4AC9-9C53-79951620DBD0}" presName="CompostProcess" presStyleCnt="0">
        <dgm:presLayoutVars>
          <dgm:dir/>
          <dgm:resizeHandles val="exact"/>
        </dgm:presLayoutVars>
      </dgm:prSet>
      <dgm:spPr/>
    </dgm:pt>
    <dgm:pt modelId="{FEA0EE35-15AA-44D3-AD42-C5A58D548F83}" type="pres">
      <dgm:prSet presAssocID="{BC9BE054-BA8E-4AC9-9C53-79951620DBD0}" presName="arrow" presStyleLbl="bgShp" presStyleIdx="0" presStyleCnt="1"/>
      <dgm:spPr/>
    </dgm:pt>
    <dgm:pt modelId="{24206826-ED06-4923-9639-B75A0C39B1D7}" type="pres">
      <dgm:prSet presAssocID="{BC9BE054-BA8E-4AC9-9C53-79951620DBD0}" presName="linearProcess" presStyleCnt="0"/>
      <dgm:spPr/>
    </dgm:pt>
    <dgm:pt modelId="{849020A4-9A2A-41BF-B554-FC6FE970009C}" type="pres">
      <dgm:prSet presAssocID="{BFD5B23D-A8B9-4195-9C46-A0274E2EE48D}" presName="textNode" presStyleLbl="node1" presStyleIdx="0" presStyleCnt="3">
        <dgm:presLayoutVars>
          <dgm:bulletEnabled val="1"/>
        </dgm:presLayoutVars>
      </dgm:prSet>
      <dgm:spPr/>
    </dgm:pt>
    <dgm:pt modelId="{A1EE7F2B-5ACE-4BEF-8D2F-B9CF80554D1F}" type="pres">
      <dgm:prSet presAssocID="{7AA4302B-11EC-42DF-AF1A-9EA6494B7694}" presName="sibTrans" presStyleCnt="0"/>
      <dgm:spPr/>
    </dgm:pt>
    <dgm:pt modelId="{26A40438-3940-4AA3-8236-E9E675A62471}" type="pres">
      <dgm:prSet presAssocID="{9A90E10F-2BEC-47F1-AA86-9A2BA7E44D9B}" presName="textNode" presStyleLbl="node1" presStyleIdx="1" presStyleCnt="3">
        <dgm:presLayoutVars>
          <dgm:bulletEnabled val="1"/>
        </dgm:presLayoutVars>
      </dgm:prSet>
      <dgm:spPr/>
    </dgm:pt>
    <dgm:pt modelId="{CB7F89C2-E8FA-475A-8A63-B4E8E505218D}" type="pres">
      <dgm:prSet presAssocID="{02AE5089-5953-4844-B8A1-4B981AAD098C}" presName="sibTrans" presStyleCnt="0"/>
      <dgm:spPr/>
    </dgm:pt>
    <dgm:pt modelId="{578CD777-C7D7-4D63-8F29-2804C4F7E3C5}" type="pres">
      <dgm:prSet presAssocID="{8560A8BB-A658-4F72-8DF9-C5FCF5AD8211}" presName="textNode" presStyleLbl="node1" presStyleIdx="2" presStyleCnt="3">
        <dgm:presLayoutVars>
          <dgm:bulletEnabled val="1"/>
        </dgm:presLayoutVars>
      </dgm:prSet>
      <dgm:spPr/>
    </dgm:pt>
  </dgm:ptLst>
  <dgm:cxnLst>
    <dgm:cxn modelId="{8F7AE62F-1261-46E9-8DB1-6F907636737E}" type="presOf" srcId="{BC9BE054-BA8E-4AC9-9C53-79951620DBD0}" destId="{C14611CB-9C0C-4FD9-819E-BCEF9452AFC7}" srcOrd="0" destOrd="0" presId="urn:microsoft.com/office/officeart/2005/8/layout/hProcess9"/>
    <dgm:cxn modelId="{10550E6D-21E5-4250-A1F8-6F8406AC3442}" type="presOf" srcId="{BFD5B23D-A8B9-4195-9C46-A0274E2EE48D}" destId="{849020A4-9A2A-41BF-B554-FC6FE970009C}" srcOrd="0" destOrd="0" presId="urn:microsoft.com/office/officeart/2005/8/layout/hProcess9"/>
    <dgm:cxn modelId="{44A27650-21F5-4D5F-9434-5FCBE6B054E7}" type="presOf" srcId="{8560A8BB-A658-4F72-8DF9-C5FCF5AD8211}" destId="{578CD777-C7D7-4D63-8F29-2804C4F7E3C5}" srcOrd="0" destOrd="0" presId="urn:microsoft.com/office/officeart/2005/8/layout/hProcess9"/>
    <dgm:cxn modelId="{8CBD3475-474F-4AA2-B8A3-6691D3E7F80E}" type="presOf" srcId="{9A90E10F-2BEC-47F1-AA86-9A2BA7E44D9B}" destId="{26A40438-3940-4AA3-8236-E9E675A62471}" srcOrd="0" destOrd="0" presId="urn:microsoft.com/office/officeart/2005/8/layout/hProcess9"/>
    <dgm:cxn modelId="{15F80382-2A27-456A-B3D5-7754CF6BA2F0}" srcId="{BC9BE054-BA8E-4AC9-9C53-79951620DBD0}" destId="{8560A8BB-A658-4F72-8DF9-C5FCF5AD8211}" srcOrd="2" destOrd="0" parTransId="{4E685AA0-12B5-4DBC-B0A6-2B7E84B1A11A}" sibTransId="{32ADC8DF-2CE2-4A5B-97BE-E99EBADAF64F}"/>
    <dgm:cxn modelId="{4C6184E9-6904-4DD1-A130-884D3436B9FE}" srcId="{BC9BE054-BA8E-4AC9-9C53-79951620DBD0}" destId="{9A90E10F-2BEC-47F1-AA86-9A2BA7E44D9B}" srcOrd="1" destOrd="0" parTransId="{69C08675-8AAD-4AC6-9196-A42247257B62}" sibTransId="{02AE5089-5953-4844-B8A1-4B981AAD098C}"/>
    <dgm:cxn modelId="{035BBCEE-5FDA-4FE6-840A-DDCC93F0D611}" srcId="{BC9BE054-BA8E-4AC9-9C53-79951620DBD0}" destId="{BFD5B23D-A8B9-4195-9C46-A0274E2EE48D}" srcOrd="0" destOrd="0" parTransId="{679C81CB-F708-4F01-8A75-332C1EB673ED}" sibTransId="{7AA4302B-11EC-42DF-AF1A-9EA6494B7694}"/>
    <dgm:cxn modelId="{419978C8-BDFA-498B-A187-1E97783C271C}" type="presParOf" srcId="{C14611CB-9C0C-4FD9-819E-BCEF9452AFC7}" destId="{FEA0EE35-15AA-44D3-AD42-C5A58D548F83}" srcOrd="0" destOrd="0" presId="urn:microsoft.com/office/officeart/2005/8/layout/hProcess9"/>
    <dgm:cxn modelId="{D8172A3D-D249-4525-83D4-1C891D404A40}" type="presParOf" srcId="{C14611CB-9C0C-4FD9-819E-BCEF9452AFC7}" destId="{24206826-ED06-4923-9639-B75A0C39B1D7}" srcOrd="1" destOrd="0" presId="urn:microsoft.com/office/officeart/2005/8/layout/hProcess9"/>
    <dgm:cxn modelId="{0515CEB0-60D1-4C25-ADAE-92022F211D69}" type="presParOf" srcId="{24206826-ED06-4923-9639-B75A0C39B1D7}" destId="{849020A4-9A2A-41BF-B554-FC6FE970009C}" srcOrd="0" destOrd="0" presId="urn:microsoft.com/office/officeart/2005/8/layout/hProcess9"/>
    <dgm:cxn modelId="{ED79D24A-34EF-4567-9C19-EAF9C3AEC14A}" type="presParOf" srcId="{24206826-ED06-4923-9639-B75A0C39B1D7}" destId="{A1EE7F2B-5ACE-4BEF-8D2F-B9CF80554D1F}" srcOrd="1" destOrd="0" presId="urn:microsoft.com/office/officeart/2005/8/layout/hProcess9"/>
    <dgm:cxn modelId="{F90D05D0-B033-4C87-91B2-0608FE8BB6A1}" type="presParOf" srcId="{24206826-ED06-4923-9639-B75A0C39B1D7}" destId="{26A40438-3940-4AA3-8236-E9E675A62471}" srcOrd="2" destOrd="0" presId="urn:microsoft.com/office/officeart/2005/8/layout/hProcess9"/>
    <dgm:cxn modelId="{8CC2B44A-3344-4021-A727-F4651901D287}" type="presParOf" srcId="{24206826-ED06-4923-9639-B75A0C39B1D7}" destId="{CB7F89C2-E8FA-475A-8A63-B4E8E505218D}" srcOrd="3" destOrd="0" presId="urn:microsoft.com/office/officeart/2005/8/layout/hProcess9"/>
    <dgm:cxn modelId="{6DC86566-D5DA-48D0-AE05-7144F14397BC}" type="presParOf" srcId="{24206826-ED06-4923-9639-B75A0C39B1D7}" destId="{578CD777-C7D7-4D63-8F29-2804C4F7E3C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9BE054-BA8E-4AC9-9C53-79951620DBD0}" type="doc">
      <dgm:prSet loTypeId="urn:microsoft.com/office/officeart/2005/8/layout/hProcess9" loCatId="process" qsTypeId="urn:microsoft.com/office/officeart/2005/8/quickstyle/simple1" qsCatId="simple" csTypeId="urn:microsoft.com/office/officeart/2005/8/colors/accent3_1" csCatId="accent3" phldr="1"/>
      <dgm:spPr/>
      <dgm:t>
        <a:bodyPr/>
        <a:lstStyle/>
        <a:p>
          <a:endParaRPr kumimoji="1" lang="ja-JP" altLang="en-US"/>
        </a:p>
      </dgm:t>
    </dgm:pt>
    <dgm:pt modelId="{BFD5B23D-A8B9-4195-9C46-A0274E2EE48D}">
      <dgm:prSet phldrT="[テキスト]"/>
      <dgm:spPr/>
      <dgm:t>
        <a:bodyPr/>
        <a:lstStyle/>
        <a:p>
          <a:r>
            <a:rPr kumimoji="1" lang="ja-JP" altLang="en-US" dirty="0"/>
            <a:t>動画の視聴</a:t>
          </a:r>
        </a:p>
      </dgm:t>
    </dgm:pt>
    <dgm:pt modelId="{679C81CB-F708-4F01-8A75-332C1EB673ED}" type="parTrans" cxnId="{035BBCEE-5FDA-4FE6-840A-DDCC93F0D611}">
      <dgm:prSet/>
      <dgm:spPr/>
      <dgm:t>
        <a:bodyPr/>
        <a:lstStyle/>
        <a:p>
          <a:endParaRPr kumimoji="1" lang="ja-JP" altLang="en-US"/>
        </a:p>
      </dgm:t>
    </dgm:pt>
    <dgm:pt modelId="{7AA4302B-11EC-42DF-AF1A-9EA6494B7694}" type="sibTrans" cxnId="{035BBCEE-5FDA-4FE6-840A-DDCC93F0D611}">
      <dgm:prSet/>
      <dgm:spPr/>
      <dgm:t>
        <a:bodyPr/>
        <a:lstStyle/>
        <a:p>
          <a:endParaRPr kumimoji="1" lang="ja-JP" altLang="en-US"/>
        </a:p>
      </dgm:t>
    </dgm:pt>
    <dgm:pt modelId="{AF6E89FD-6B9E-4496-A0AA-F2FBEBF4FFCC}">
      <dgm:prSet phldrT="[テキスト]"/>
      <dgm:spPr/>
      <dgm:t>
        <a:bodyPr/>
        <a:lstStyle/>
        <a:p>
          <a:r>
            <a:rPr kumimoji="1" lang="ja-JP" altLang="en-US" dirty="0"/>
            <a:t>全体の流れを学ぶ</a:t>
          </a:r>
        </a:p>
      </dgm:t>
    </dgm:pt>
    <dgm:pt modelId="{E9E99286-9249-404E-B9FF-E1B31911507A}" type="parTrans" cxnId="{622AD130-0B82-4936-921E-0A3F317B7D59}">
      <dgm:prSet/>
      <dgm:spPr/>
      <dgm:t>
        <a:bodyPr/>
        <a:lstStyle/>
        <a:p>
          <a:endParaRPr kumimoji="1" lang="ja-JP" altLang="en-US"/>
        </a:p>
      </dgm:t>
    </dgm:pt>
    <dgm:pt modelId="{E401B0E0-87E5-40DE-8674-B323C35AFE35}" type="sibTrans" cxnId="{622AD130-0B82-4936-921E-0A3F317B7D59}">
      <dgm:prSet/>
      <dgm:spPr/>
      <dgm:t>
        <a:bodyPr/>
        <a:lstStyle/>
        <a:p>
          <a:endParaRPr kumimoji="1" lang="ja-JP" altLang="en-US"/>
        </a:p>
      </dgm:t>
    </dgm:pt>
    <dgm:pt modelId="{9A90E10F-2BEC-47F1-AA86-9A2BA7E44D9B}">
      <dgm:prSet phldrT="[テキスト]"/>
      <dgm:spPr/>
      <dgm:t>
        <a:bodyPr/>
        <a:lstStyle/>
        <a:p>
          <a:r>
            <a:rPr kumimoji="1" lang="ja-JP" altLang="en-US" dirty="0"/>
            <a:t>動画に対する確認テスト</a:t>
          </a:r>
        </a:p>
      </dgm:t>
    </dgm:pt>
    <dgm:pt modelId="{69C08675-8AAD-4AC6-9196-A42247257B62}" type="parTrans" cxnId="{4C6184E9-6904-4DD1-A130-884D3436B9FE}">
      <dgm:prSet/>
      <dgm:spPr/>
      <dgm:t>
        <a:bodyPr/>
        <a:lstStyle/>
        <a:p>
          <a:endParaRPr kumimoji="1" lang="ja-JP" altLang="en-US"/>
        </a:p>
      </dgm:t>
    </dgm:pt>
    <dgm:pt modelId="{02AE5089-5953-4844-B8A1-4B981AAD098C}" type="sibTrans" cxnId="{4C6184E9-6904-4DD1-A130-884D3436B9FE}">
      <dgm:prSet/>
      <dgm:spPr/>
      <dgm:t>
        <a:bodyPr/>
        <a:lstStyle/>
        <a:p>
          <a:endParaRPr kumimoji="1" lang="ja-JP" altLang="en-US"/>
        </a:p>
      </dgm:t>
    </dgm:pt>
    <dgm:pt modelId="{040F5B93-7DED-4C21-B127-06462A9E63B0}">
      <dgm:prSet phldrT="[テキスト]"/>
      <dgm:spPr/>
      <dgm:t>
        <a:bodyPr/>
        <a:lstStyle/>
        <a:p>
          <a:r>
            <a:rPr kumimoji="1" lang="ja-JP" altLang="en-US" dirty="0"/>
            <a:t>クイズと連携？</a:t>
          </a:r>
        </a:p>
      </dgm:t>
    </dgm:pt>
    <dgm:pt modelId="{D6C7AB03-EAD4-486E-9206-164964BABA55}" type="parTrans" cxnId="{546A64D4-CED2-4937-8221-F526C90D645C}">
      <dgm:prSet/>
      <dgm:spPr/>
      <dgm:t>
        <a:bodyPr/>
        <a:lstStyle/>
        <a:p>
          <a:endParaRPr kumimoji="1" lang="ja-JP" altLang="en-US"/>
        </a:p>
      </dgm:t>
    </dgm:pt>
    <dgm:pt modelId="{A389672B-C4B2-47F7-A3CA-BE70F37D4A8E}" type="sibTrans" cxnId="{546A64D4-CED2-4937-8221-F526C90D645C}">
      <dgm:prSet/>
      <dgm:spPr/>
      <dgm:t>
        <a:bodyPr/>
        <a:lstStyle/>
        <a:p>
          <a:endParaRPr kumimoji="1" lang="ja-JP" altLang="en-US"/>
        </a:p>
      </dgm:t>
    </dgm:pt>
    <dgm:pt modelId="{0A1E894C-1D3A-4FC5-A7CD-711A45BD4B76}">
      <dgm:prSet phldrT="[テキスト]"/>
      <dgm:spPr/>
      <dgm:t>
        <a:bodyPr/>
        <a:lstStyle/>
        <a:p>
          <a:r>
            <a:rPr kumimoji="1" lang="ja-JP" altLang="en-US" dirty="0"/>
            <a:t>ボタン表示</a:t>
          </a:r>
        </a:p>
      </dgm:t>
    </dgm:pt>
    <dgm:pt modelId="{15BFFF4B-CC87-44BD-A55B-5DE6E519A8E7}" type="parTrans" cxnId="{EC0788AA-F460-4CF1-AB19-4EB93CD3CE18}">
      <dgm:prSet/>
      <dgm:spPr/>
      <dgm:t>
        <a:bodyPr/>
        <a:lstStyle/>
        <a:p>
          <a:endParaRPr kumimoji="1" lang="ja-JP" altLang="en-US"/>
        </a:p>
      </dgm:t>
    </dgm:pt>
    <dgm:pt modelId="{FBFF9609-C8D3-4E83-A957-4A47B75B2623}" type="sibTrans" cxnId="{EC0788AA-F460-4CF1-AB19-4EB93CD3CE18}">
      <dgm:prSet/>
      <dgm:spPr/>
      <dgm:t>
        <a:bodyPr/>
        <a:lstStyle/>
        <a:p>
          <a:endParaRPr kumimoji="1" lang="ja-JP" altLang="en-US"/>
        </a:p>
      </dgm:t>
    </dgm:pt>
    <dgm:pt modelId="{8560A8BB-A658-4F72-8DF9-C5FCF5AD8211}">
      <dgm:prSet phldrT="[テキスト]"/>
      <dgm:spPr/>
      <dgm:t>
        <a:bodyPr/>
        <a:lstStyle/>
        <a:p>
          <a:r>
            <a:rPr kumimoji="1" lang="ja-JP" altLang="en-US" dirty="0"/>
            <a:t>次の講義に進む</a:t>
          </a:r>
        </a:p>
      </dgm:t>
    </dgm:pt>
    <dgm:pt modelId="{32ADC8DF-2CE2-4A5B-97BE-E99EBADAF64F}" type="sibTrans" cxnId="{15F80382-2A27-456A-B3D5-7754CF6BA2F0}">
      <dgm:prSet/>
      <dgm:spPr/>
      <dgm:t>
        <a:bodyPr/>
        <a:lstStyle/>
        <a:p>
          <a:endParaRPr kumimoji="1" lang="ja-JP" altLang="en-US"/>
        </a:p>
      </dgm:t>
    </dgm:pt>
    <dgm:pt modelId="{4E685AA0-12B5-4DBC-B0A6-2B7E84B1A11A}" type="parTrans" cxnId="{15F80382-2A27-456A-B3D5-7754CF6BA2F0}">
      <dgm:prSet/>
      <dgm:spPr/>
      <dgm:t>
        <a:bodyPr/>
        <a:lstStyle/>
        <a:p>
          <a:endParaRPr kumimoji="1" lang="ja-JP" altLang="en-US"/>
        </a:p>
      </dgm:t>
    </dgm:pt>
    <dgm:pt modelId="{5AFCABDB-DCCE-4CF6-BABC-34A295BD9E96}">
      <dgm:prSet phldrT="[テキスト]"/>
      <dgm:spPr/>
      <dgm:t>
        <a:bodyPr/>
        <a:lstStyle/>
        <a:p>
          <a:r>
            <a:rPr kumimoji="1" lang="ja-JP" altLang="en-US" dirty="0"/>
            <a:t>難易度の選択</a:t>
          </a:r>
        </a:p>
      </dgm:t>
    </dgm:pt>
    <dgm:pt modelId="{928E0D09-0AE9-450F-AD9B-5DBB12C421B4}" type="parTrans" cxnId="{F1BA89FD-0A74-4571-895B-006A6222D109}">
      <dgm:prSet/>
      <dgm:spPr/>
      <dgm:t>
        <a:bodyPr/>
        <a:lstStyle/>
        <a:p>
          <a:endParaRPr kumimoji="1" lang="ja-JP" altLang="en-US"/>
        </a:p>
      </dgm:t>
    </dgm:pt>
    <dgm:pt modelId="{806EA07C-35EC-402E-9443-091E974FFF36}" type="sibTrans" cxnId="{F1BA89FD-0A74-4571-895B-006A6222D109}">
      <dgm:prSet/>
      <dgm:spPr/>
      <dgm:t>
        <a:bodyPr/>
        <a:lstStyle/>
        <a:p>
          <a:endParaRPr kumimoji="1" lang="ja-JP" altLang="en-US"/>
        </a:p>
      </dgm:t>
    </dgm:pt>
    <dgm:pt modelId="{5EE8B6B0-9659-49E6-9628-ECDDCE2CC8B2}">
      <dgm:prSet phldrT="[テキスト]"/>
      <dgm:spPr/>
      <dgm:t>
        <a:bodyPr/>
        <a:lstStyle/>
        <a:p>
          <a:r>
            <a:rPr kumimoji="1" lang="ja-JP" altLang="en-US" dirty="0"/>
            <a:t>難易度・目的に合わせて</a:t>
          </a:r>
        </a:p>
      </dgm:t>
    </dgm:pt>
    <dgm:pt modelId="{B94464F2-3920-4C64-A461-DB97018679C3}" type="parTrans" cxnId="{058DEEFF-F9F7-421A-910C-F070654CBC71}">
      <dgm:prSet/>
      <dgm:spPr/>
      <dgm:t>
        <a:bodyPr/>
        <a:lstStyle/>
        <a:p>
          <a:endParaRPr kumimoji="1" lang="ja-JP" altLang="en-US"/>
        </a:p>
      </dgm:t>
    </dgm:pt>
    <dgm:pt modelId="{F7C8860D-8C53-484E-B108-6DC512729002}" type="sibTrans" cxnId="{058DEEFF-F9F7-421A-910C-F070654CBC71}">
      <dgm:prSet/>
      <dgm:spPr/>
      <dgm:t>
        <a:bodyPr/>
        <a:lstStyle/>
        <a:p>
          <a:endParaRPr kumimoji="1" lang="ja-JP" altLang="en-US"/>
        </a:p>
      </dgm:t>
    </dgm:pt>
    <dgm:pt modelId="{26EBE2FC-90DC-4EE1-A136-C5F01EBD96A1}">
      <dgm:prSet phldrT="[テキスト]"/>
      <dgm:spPr/>
      <dgm:t>
        <a:bodyPr/>
        <a:lstStyle/>
        <a:p>
          <a:r>
            <a:rPr kumimoji="1" lang="ja-JP" altLang="en-US" dirty="0"/>
            <a:t>ダメならもう一回？</a:t>
          </a:r>
        </a:p>
      </dgm:t>
    </dgm:pt>
    <dgm:pt modelId="{CD8E34E5-5D37-4BC1-AB37-79B9C8419D44}" type="parTrans" cxnId="{63A8D534-CD3C-495E-83A3-A8F17370A93F}">
      <dgm:prSet/>
      <dgm:spPr/>
      <dgm:t>
        <a:bodyPr/>
        <a:lstStyle/>
        <a:p>
          <a:endParaRPr kumimoji="1" lang="ja-JP" altLang="en-US"/>
        </a:p>
      </dgm:t>
    </dgm:pt>
    <dgm:pt modelId="{CDCCE595-5414-40C8-8D63-21A680E19424}" type="sibTrans" cxnId="{63A8D534-CD3C-495E-83A3-A8F17370A93F}">
      <dgm:prSet/>
      <dgm:spPr/>
      <dgm:t>
        <a:bodyPr/>
        <a:lstStyle/>
        <a:p>
          <a:endParaRPr kumimoji="1" lang="ja-JP" altLang="en-US"/>
        </a:p>
      </dgm:t>
    </dgm:pt>
    <dgm:pt modelId="{24527CEE-7A3D-4126-AC5A-B53C9AA6D7CF}">
      <dgm:prSet phldrT="[テキスト]"/>
      <dgm:spPr/>
      <dgm:t>
        <a:bodyPr/>
        <a:lstStyle/>
        <a:p>
          <a:r>
            <a:rPr kumimoji="1" lang="ja-JP" altLang="en-US" dirty="0"/>
            <a:t>次回のサジェスト</a:t>
          </a:r>
        </a:p>
      </dgm:t>
    </dgm:pt>
    <dgm:pt modelId="{EF535C99-00F6-4621-BF75-A2BFB7669F72}" type="parTrans" cxnId="{14B62400-D1E6-4CC7-9158-F3E5588FC6F0}">
      <dgm:prSet/>
      <dgm:spPr/>
      <dgm:t>
        <a:bodyPr/>
        <a:lstStyle/>
        <a:p>
          <a:endParaRPr kumimoji="1" lang="ja-JP" altLang="en-US"/>
        </a:p>
      </dgm:t>
    </dgm:pt>
    <dgm:pt modelId="{98C1EF10-9095-4BAB-81B3-46B847DA8882}" type="sibTrans" cxnId="{14B62400-D1E6-4CC7-9158-F3E5588FC6F0}">
      <dgm:prSet/>
      <dgm:spPr/>
      <dgm:t>
        <a:bodyPr/>
        <a:lstStyle/>
        <a:p>
          <a:endParaRPr kumimoji="1" lang="ja-JP" altLang="en-US"/>
        </a:p>
      </dgm:t>
    </dgm:pt>
    <dgm:pt modelId="{4E706E4E-3F90-459A-AFB8-D22E74951360}" type="pres">
      <dgm:prSet presAssocID="{BC9BE054-BA8E-4AC9-9C53-79951620DBD0}" presName="CompostProcess" presStyleCnt="0">
        <dgm:presLayoutVars>
          <dgm:dir/>
          <dgm:resizeHandles val="exact"/>
        </dgm:presLayoutVars>
      </dgm:prSet>
      <dgm:spPr/>
    </dgm:pt>
    <dgm:pt modelId="{91BDEAA9-D284-4FF9-A7AB-161C96B33D7A}" type="pres">
      <dgm:prSet presAssocID="{BC9BE054-BA8E-4AC9-9C53-79951620DBD0}" presName="arrow" presStyleLbl="bgShp" presStyleIdx="0" presStyleCnt="1"/>
      <dgm:spPr/>
    </dgm:pt>
    <dgm:pt modelId="{39EC576B-7F04-4F8D-BB20-A4E0C1F0EACD}" type="pres">
      <dgm:prSet presAssocID="{BC9BE054-BA8E-4AC9-9C53-79951620DBD0}" presName="linearProcess" presStyleCnt="0"/>
      <dgm:spPr/>
    </dgm:pt>
    <dgm:pt modelId="{A897BAA1-1D66-4CCC-931D-2DCA9C512529}" type="pres">
      <dgm:prSet presAssocID="{5AFCABDB-DCCE-4CF6-BABC-34A295BD9E96}" presName="textNode" presStyleLbl="node1" presStyleIdx="0" presStyleCnt="4">
        <dgm:presLayoutVars>
          <dgm:bulletEnabled val="1"/>
        </dgm:presLayoutVars>
      </dgm:prSet>
      <dgm:spPr/>
    </dgm:pt>
    <dgm:pt modelId="{3BE10C22-9F6C-4C02-941D-DBFE0F9589AE}" type="pres">
      <dgm:prSet presAssocID="{806EA07C-35EC-402E-9443-091E974FFF36}" presName="sibTrans" presStyleCnt="0"/>
      <dgm:spPr/>
    </dgm:pt>
    <dgm:pt modelId="{5356E9EB-2189-445C-896F-920ADD60E173}" type="pres">
      <dgm:prSet presAssocID="{BFD5B23D-A8B9-4195-9C46-A0274E2EE48D}" presName="textNode" presStyleLbl="node1" presStyleIdx="1" presStyleCnt="4">
        <dgm:presLayoutVars>
          <dgm:bulletEnabled val="1"/>
        </dgm:presLayoutVars>
      </dgm:prSet>
      <dgm:spPr/>
    </dgm:pt>
    <dgm:pt modelId="{D5EE1DA2-3741-4D44-B5E6-28CF20FB58C7}" type="pres">
      <dgm:prSet presAssocID="{7AA4302B-11EC-42DF-AF1A-9EA6494B7694}" presName="sibTrans" presStyleCnt="0"/>
      <dgm:spPr/>
    </dgm:pt>
    <dgm:pt modelId="{2E734C0C-F9C0-4D4A-BE1D-EE6257C7BAB3}" type="pres">
      <dgm:prSet presAssocID="{9A90E10F-2BEC-47F1-AA86-9A2BA7E44D9B}" presName="textNode" presStyleLbl="node1" presStyleIdx="2" presStyleCnt="4">
        <dgm:presLayoutVars>
          <dgm:bulletEnabled val="1"/>
        </dgm:presLayoutVars>
      </dgm:prSet>
      <dgm:spPr/>
    </dgm:pt>
    <dgm:pt modelId="{C2E508AF-84B6-4B2F-889A-B772DB645FD0}" type="pres">
      <dgm:prSet presAssocID="{02AE5089-5953-4844-B8A1-4B981AAD098C}" presName="sibTrans" presStyleCnt="0"/>
      <dgm:spPr/>
    </dgm:pt>
    <dgm:pt modelId="{5C88D685-5B24-4958-A0AE-6D5DFE910A25}" type="pres">
      <dgm:prSet presAssocID="{8560A8BB-A658-4F72-8DF9-C5FCF5AD8211}" presName="textNode" presStyleLbl="node1" presStyleIdx="3" presStyleCnt="4">
        <dgm:presLayoutVars>
          <dgm:bulletEnabled val="1"/>
        </dgm:presLayoutVars>
      </dgm:prSet>
      <dgm:spPr/>
    </dgm:pt>
  </dgm:ptLst>
  <dgm:cxnLst>
    <dgm:cxn modelId="{14B62400-D1E6-4CC7-9158-F3E5588FC6F0}" srcId="{8560A8BB-A658-4F72-8DF9-C5FCF5AD8211}" destId="{24527CEE-7A3D-4126-AC5A-B53C9AA6D7CF}" srcOrd="1" destOrd="0" parTransId="{EF535C99-00F6-4621-BF75-A2BFB7669F72}" sibTransId="{98C1EF10-9095-4BAB-81B3-46B847DA8882}"/>
    <dgm:cxn modelId="{3EBA5600-5040-493A-9928-D450E08480F7}" type="presOf" srcId="{5AFCABDB-DCCE-4CF6-BABC-34A295BD9E96}" destId="{A897BAA1-1D66-4CCC-931D-2DCA9C512529}" srcOrd="0" destOrd="0" presId="urn:microsoft.com/office/officeart/2005/8/layout/hProcess9"/>
    <dgm:cxn modelId="{A2A7211D-B121-470F-8A7D-7CF68925A8F1}" type="presOf" srcId="{9A90E10F-2BEC-47F1-AA86-9A2BA7E44D9B}" destId="{2E734C0C-F9C0-4D4A-BE1D-EE6257C7BAB3}" srcOrd="0" destOrd="0" presId="urn:microsoft.com/office/officeart/2005/8/layout/hProcess9"/>
    <dgm:cxn modelId="{622AD130-0B82-4936-921E-0A3F317B7D59}" srcId="{BFD5B23D-A8B9-4195-9C46-A0274E2EE48D}" destId="{AF6E89FD-6B9E-4496-A0AA-F2FBEBF4FFCC}" srcOrd="0" destOrd="0" parTransId="{E9E99286-9249-404E-B9FF-E1B31911507A}" sibTransId="{E401B0E0-87E5-40DE-8674-B323C35AFE35}"/>
    <dgm:cxn modelId="{63A8D534-CD3C-495E-83A3-A8F17370A93F}" srcId="{9A90E10F-2BEC-47F1-AA86-9A2BA7E44D9B}" destId="{26EBE2FC-90DC-4EE1-A136-C5F01EBD96A1}" srcOrd="1" destOrd="0" parTransId="{CD8E34E5-5D37-4BC1-AB37-79B9C8419D44}" sibTransId="{CDCCE595-5414-40C8-8D63-21A680E19424}"/>
    <dgm:cxn modelId="{88ADEF79-8AD9-449C-B0C5-96BFECD7E30B}" type="presOf" srcId="{0A1E894C-1D3A-4FC5-A7CD-711A45BD4B76}" destId="{5C88D685-5B24-4958-A0AE-6D5DFE910A25}" srcOrd="0" destOrd="1" presId="urn:microsoft.com/office/officeart/2005/8/layout/hProcess9"/>
    <dgm:cxn modelId="{15F80382-2A27-456A-B3D5-7754CF6BA2F0}" srcId="{BC9BE054-BA8E-4AC9-9C53-79951620DBD0}" destId="{8560A8BB-A658-4F72-8DF9-C5FCF5AD8211}" srcOrd="3" destOrd="0" parTransId="{4E685AA0-12B5-4DBC-B0A6-2B7E84B1A11A}" sibTransId="{32ADC8DF-2CE2-4A5B-97BE-E99EBADAF64F}"/>
    <dgm:cxn modelId="{887C5A90-3427-420D-BB6A-1EFB7DFE4436}" type="presOf" srcId="{24527CEE-7A3D-4126-AC5A-B53C9AA6D7CF}" destId="{5C88D685-5B24-4958-A0AE-6D5DFE910A25}" srcOrd="0" destOrd="2" presId="urn:microsoft.com/office/officeart/2005/8/layout/hProcess9"/>
    <dgm:cxn modelId="{CA9BBC93-CB7D-4ED7-82B9-B10FE7CC2C79}" type="presOf" srcId="{AF6E89FD-6B9E-4496-A0AA-F2FBEBF4FFCC}" destId="{5356E9EB-2189-445C-896F-920ADD60E173}" srcOrd="0" destOrd="1" presId="urn:microsoft.com/office/officeart/2005/8/layout/hProcess9"/>
    <dgm:cxn modelId="{EC0788AA-F460-4CF1-AB19-4EB93CD3CE18}" srcId="{8560A8BB-A658-4F72-8DF9-C5FCF5AD8211}" destId="{0A1E894C-1D3A-4FC5-A7CD-711A45BD4B76}" srcOrd="0" destOrd="0" parTransId="{15BFFF4B-CC87-44BD-A55B-5DE6E519A8E7}" sibTransId="{FBFF9609-C8D3-4E83-A957-4A47B75B2623}"/>
    <dgm:cxn modelId="{0DB81FBE-5381-44E7-A84B-D0CE0683B1DC}" type="presOf" srcId="{5EE8B6B0-9659-49E6-9628-ECDDCE2CC8B2}" destId="{A897BAA1-1D66-4CCC-931D-2DCA9C512529}" srcOrd="0" destOrd="1" presId="urn:microsoft.com/office/officeart/2005/8/layout/hProcess9"/>
    <dgm:cxn modelId="{BA0D6FD2-2D08-48F9-9B96-59F2036E55F7}" type="presOf" srcId="{BC9BE054-BA8E-4AC9-9C53-79951620DBD0}" destId="{4E706E4E-3F90-459A-AFB8-D22E74951360}" srcOrd="0" destOrd="0" presId="urn:microsoft.com/office/officeart/2005/8/layout/hProcess9"/>
    <dgm:cxn modelId="{546A64D4-CED2-4937-8221-F526C90D645C}" srcId="{9A90E10F-2BEC-47F1-AA86-9A2BA7E44D9B}" destId="{040F5B93-7DED-4C21-B127-06462A9E63B0}" srcOrd="0" destOrd="0" parTransId="{D6C7AB03-EAD4-486E-9206-164964BABA55}" sibTransId="{A389672B-C4B2-47F7-A3CA-BE70F37D4A8E}"/>
    <dgm:cxn modelId="{FE1014D5-989D-42D2-A40D-F301D6918F22}" type="presOf" srcId="{26EBE2FC-90DC-4EE1-A136-C5F01EBD96A1}" destId="{2E734C0C-F9C0-4D4A-BE1D-EE6257C7BAB3}" srcOrd="0" destOrd="2" presId="urn:microsoft.com/office/officeart/2005/8/layout/hProcess9"/>
    <dgm:cxn modelId="{4C6184E9-6904-4DD1-A130-884D3436B9FE}" srcId="{BC9BE054-BA8E-4AC9-9C53-79951620DBD0}" destId="{9A90E10F-2BEC-47F1-AA86-9A2BA7E44D9B}" srcOrd="2" destOrd="0" parTransId="{69C08675-8AAD-4AC6-9196-A42247257B62}" sibTransId="{02AE5089-5953-4844-B8A1-4B981AAD098C}"/>
    <dgm:cxn modelId="{035BBCEE-5FDA-4FE6-840A-DDCC93F0D611}" srcId="{BC9BE054-BA8E-4AC9-9C53-79951620DBD0}" destId="{BFD5B23D-A8B9-4195-9C46-A0274E2EE48D}" srcOrd="1" destOrd="0" parTransId="{679C81CB-F708-4F01-8A75-332C1EB673ED}" sibTransId="{7AA4302B-11EC-42DF-AF1A-9EA6494B7694}"/>
    <dgm:cxn modelId="{C84348F1-5F4F-474A-8491-C792C714A70D}" type="presOf" srcId="{040F5B93-7DED-4C21-B127-06462A9E63B0}" destId="{2E734C0C-F9C0-4D4A-BE1D-EE6257C7BAB3}" srcOrd="0" destOrd="1" presId="urn:microsoft.com/office/officeart/2005/8/layout/hProcess9"/>
    <dgm:cxn modelId="{13A4B9F2-DBB2-4AB7-91C8-E0A0B6B927D9}" type="presOf" srcId="{8560A8BB-A658-4F72-8DF9-C5FCF5AD8211}" destId="{5C88D685-5B24-4958-A0AE-6D5DFE910A25}" srcOrd="0" destOrd="0" presId="urn:microsoft.com/office/officeart/2005/8/layout/hProcess9"/>
    <dgm:cxn modelId="{FB62B0F9-E015-4130-8397-9EEC6F12466A}" type="presOf" srcId="{BFD5B23D-A8B9-4195-9C46-A0274E2EE48D}" destId="{5356E9EB-2189-445C-896F-920ADD60E173}" srcOrd="0" destOrd="0" presId="urn:microsoft.com/office/officeart/2005/8/layout/hProcess9"/>
    <dgm:cxn modelId="{F1BA89FD-0A74-4571-895B-006A6222D109}" srcId="{BC9BE054-BA8E-4AC9-9C53-79951620DBD0}" destId="{5AFCABDB-DCCE-4CF6-BABC-34A295BD9E96}" srcOrd="0" destOrd="0" parTransId="{928E0D09-0AE9-450F-AD9B-5DBB12C421B4}" sibTransId="{806EA07C-35EC-402E-9443-091E974FFF36}"/>
    <dgm:cxn modelId="{058DEEFF-F9F7-421A-910C-F070654CBC71}" srcId="{5AFCABDB-DCCE-4CF6-BABC-34A295BD9E96}" destId="{5EE8B6B0-9659-49E6-9628-ECDDCE2CC8B2}" srcOrd="0" destOrd="0" parTransId="{B94464F2-3920-4C64-A461-DB97018679C3}" sibTransId="{F7C8860D-8C53-484E-B108-6DC512729002}"/>
    <dgm:cxn modelId="{8460F61E-B7DC-4675-8B14-9A89EA050DC6}" type="presParOf" srcId="{4E706E4E-3F90-459A-AFB8-D22E74951360}" destId="{91BDEAA9-D284-4FF9-A7AB-161C96B33D7A}" srcOrd="0" destOrd="0" presId="urn:microsoft.com/office/officeart/2005/8/layout/hProcess9"/>
    <dgm:cxn modelId="{852AED16-BF0D-4C6A-8E70-8D6F3D016C88}" type="presParOf" srcId="{4E706E4E-3F90-459A-AFB8-D22E74951360}" destId="{39EC576B-7F04-4F8D-BB20-A4E0C1F0EACD}" srcOrd="1" destOrd="0" presId="urn:microsoft.com/office/officeart/2005/8/layout/hProcess9"/>
    <dgm:cxn modelId="{2A6D24DF-D78E-4420-8C79-9085EA1A5ACF}" type="presParOf" srcId="{39EC576B-7F04-4F8D-BB20-A4E0C1F0EACD}" destId="{A897BAA1-1D66-4CCC-931D-2DCA9C512529}" srcOrd="0" destOrd="0" presId="urn:microsoft.com/office/officeart/2005/8/layout/hProcess9"/>
    <dgm:cxn modelId="{92F350F6-979B-4C61-B989-364B9220E75D}" type="presParOf" srcId="{39EC576B-7F04-4F8D-BB20-A4E0C1F0EACD}" destId="{3BE10C22-9F6C-4C02-941D-DBFE0F9589AE}" srcOrd="1" destOrd="0" presId="urn:microsoft.com/office/officeart/2005/8/layout/hProcess9"/>
    <dgm:cxn modelId="{D47CC82C-6720-4604-A078-9EAFC1956368}" type="presParOf" srcId="{39EC576B-7F04-4F8D-BB20-A4E0C1F0EACD}" destId="{5356E9EB-2189-445C-896F-920ADD60E173}" srcOrd="2" destOrd="0" presId="urn:microsoft.com/office/officeart/2005/8/layout/hProcess9"/>
    <dgm:cxn modelId="{93FBF2B2-6AEA-4AD8-9140-E854BE13D221}" type="presParOf" srcId="{39EC576B-7F04-4F8D-BB20-A4E0C1F0EACD}" destId="{D5EE1DA2-3741-4D44-B5E6-28CF20FB58C7}" srcOrd="3" destOrd="0" presId="urn:microsoft.com/office/officeart/2005/8/layout/hProcess9"/>
    <dgm:cxn modelId="{DAC81A1F-826F-453F-B859-26A9A57CE804}" type="presParOf" srcId="{39EC576B-7F04-4F8D-BB20-A4E0C1F0EACD}" destId="{2E734C0C-F9C0-4D4A-BE1D-EE6257C7BAB3}" srcOrd="4" destOrd="0" presId="urn:microsoft.com/office/officeart/2005/8/layout/hProcess9"/>
    <dgm:cxn modelId="{173C0524-2522-4FD0-8261-165D8E0FFD32}" type="presParOf" srcId="{39EC576B-7F04-4F8D-BB20-A4E0C1F0EACD}" destId="{C2E508AF-84B6-4B2F-889A-B772DB645FD0}" srcOrd="5" destOrd="0" presId="urn:microsoft.com/office/officeart/2005/8/layout/hProcess9"/>
    <dgm:cxn modelId="{08B055D4-261A-49DD-A848-B0470C4E2C32}" type="presParOf" srcId="{39EC576B-7F04-4F8D-BB20-A4E0C1F0EACD}" destId="{5C88D685-5B24-4958-A0AE-6D5DFE910A2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63A135-E47D-4790-9ED5-FF1D4C27F992}" type="doc">
      <dgm:prSet loTypeId="urn:microsoft.com/office/officeart/2005/8/layout/cycle5" loCatId="cycle" qsTypeId="urn:microsoft.com/office/officeart/2005/8/quickstyle/simple3" qsCatId="simple" csTypeId="urn:microsoft.com/office/officeart/2005/8/colors/accent2_1" csCatId="accent2" phldr="1"/>
      <dgm:spPr/>
      <dgm:t>
        <a:bodyPr/>
        <a:lstStyle/>
        <a:p>
          <a:endParaRPr kumimoji="1" lang="ja-JP" altLang="en-US"/>
        </a:p>
      </dgm:t>
    </dgm:pt>
    <dgm:pt modelId="{078A440D-8AD2-4959-AEB7-3583FB11E60C}">
      <dgm:prSet phldrT="[テキスト]"/>
      <dgm:spPr/>
      <dgm:t>
        <a:bodyPr/>
        <a:lstStyle/>
        <a:p>
          <a:r>
            <a:rPr kumimoji="1" lang="ja-JP" altLang="en-US" dirty="0"/>
            <a:t>問題</a:t>
          </a:r>
        </a:p>
      </dgm:t>
    </dgm:pt>
    <dgm:pt modelId="{60CF4290-D0BC-43CA-9DA0-5783C4E059F2}" type="parTrans" cxnId="{958B9EAC-4CDC-432E-A3BD-D8D6985DC5FE}">
      <dgm:prSet/>
      <dgm:spPr/>
      <dgm:t>
        <a:bodyPr/>
        <a:lstStyle/>
        <a:p>
          <a:endParaRPr kumimoji="1" lang="ja-JP" altLang="en-US"/>
        </a:p>
      </dgm:t>
    </dgm:pt>
    <dgm:pt modelId="{A8BA53F6-F15A-4005-B3FB-6791D5A1A241}" type="sibTrans" cxnId="{958B9EAC-4CDC-432E-A3BD-D8D6985DC5FE}">
      <dgm:prSet/>
      <dgm:spPr/>
      <dgm:t>
        <a:bodyPr/>
        <a:lstStyle/>
        <a:p>
          <a:endParaRPr kumimoji="1" lang="ja-JP" altLang="en-US"/>
        </a:p>
      </dgm:t>
    </dgm:pt>
    <dgm:pt modelId="{A7CBB8CC-5178-4105-93C5-A6A54F16ED3E}">
      <dgm:prSet phldrT="[テキスト]"/>
      <dgm:spPr/>
      <dgm:t>
        <a:bodyPr/>
        <a:lstStyle/>
        <a:p>
          <a:r>
            <a:rPr kumimoji="1" lang="ja-JP" altLang="en-US" dirty="0"/>
            <a:t>回答</a:t>
          </a:r>
        </a:p>
      </dgm:t>
    </dgm:pt>
    <dgm:pt modelId="{BD9D9E0E-3255-453C-91A7-E0B55533FB0A}" type="parTrans" cxnId="{F03C1AFB-4E8F-4BDC-B824-A7A3801FC566}">
      <dgm:prSet/>
      <dgm:spPr/>
      <dgm:t>
        <a:bodyPr/>
        <a:lstStyle/>
        <a:p>
          <a:endParaRPr kumimoji="1" lang="ja-JP" altLang="en-US"/>
        </a:p>
      </dgm:t>
    </dgm:pt>
    <dgm:pt modelId="{89677073-FF41-43AB-AF96-FD354BEA90DA}" type="sibTrans" cxnId="{F03C1AFB-4E8F-4BDC-B824-A7A3801FC566}">
      <dgm:prSet/>
      <dgm:spPr/>
      <dgm:t>
        <a:bodyPr/>
        <a:lstStyle/>
        <a:p>
          <a:endParaRPr kumimoji="1" lang="ja-JP" altLang="en-US"/>
        </a:p>
      </dgm:t>
    </dgm:pt>
    <dgm:pt modelId="{EA7F7A5F-83B7-4647-B14E-73D10BA25E31}" type="pres">
      <dgm:prSet presAssocID="{F663A135-E47D-4790-9ED5-FF1D4C27F992}" presName="cycle" presStyleCnt="0">
        <dgm:presLayoutVars>
          <dgm:dir/>
          <dgm:resizeHandles val="exact"/>
        </dgm:presLayoutVars>
      </dgm:prSet>
      <dgm:spPr/>
    </dgm:pt>
    <dgm:pt modelId="{70B7AF3B-C1B6-4104-AC13-0247797D44E0}" type="pres">
      <dgm:prSet presAssocID="{078A440D-8AD2-4959-AEB7-3583FB11E60C}" presName="node" presStyleLbl="node1" presStyleIdx="0" presStyleCnt="2" custRadScaleRad="104374" custRadScaleInc="-4531">
        <dgm:presLayoutVars>
          <dgm:bulletEnabled val="1"/>
        </dgm:presLayoutVars>
      </dgm:prSet>
      <dgm:spPr/>
    </dgm:pt>
    <dgm:pt modelId="{B53FCBE4-C8A6-4F00-B0D8-188B80E30897}" type="pres">
      <dgm:prSet presAssocID="{078A440D-8AD2-4959-AEB7-3583FB11E60C}" presName="spNode" presStyleCnt="0"/>
      <dgm:spPr/>
    </dgm:pt>
    <dgm:pt modelId="{381EDD7D-2C87-483D-8A8F-104A5DD91DD6}" type="pres">
      <dgm:prSet presAssocID="{A8BA53F6-F15A-4005-B3FB-6791D5A1A241}" presName="sibTrans" presStyleLbl="sibTrans1D1" presStyleIdx="0" presStyleCnt="2"/>
      <dgm:spPr/>
    </dgm:pt>
    <dgm:pt modelId="{58666B8E-29DD-48EF-A1B0-37AD91883E02}" type="pres">
      <dgm:prSet presAssocID="{A7CBB8CC-5178-4105-93C5-A6A54F16ED3E}" presName="node" presStyleLbl="node1" presStyleIdx="1" presStyleCnt="2">
        <dgm:presLayoutVars>
          <dgm:bulletEnabled val="1"/>
        </dgm:presLayoutVars>
      </dgm:prSet>
      <dgm:spPr/>
    </dgm:pt>
    <dgm:pt modelId="{245E86E3-44DC-4BBA-9FB4-C65E32660C28}" type="pres">
      <dgm:prSet presAssocID="{A7CBB8CC-5178-4105-93C5-A6A54F16ED3E}" presName="spNode" presStyleCnt="0"/>
      <dgm:spPr/>
    </dgm:pt>
    <dgm:pt modelId="{B7A8DCB4-3177-46C6-9BE9-431B66A84F99}" type="pres">
      <dgm:prSet presAssocID="{89677073-FF41-43AB-AF96-FD354BEA90DA}" presName="sibTrans" presStyleLbl="sibTrans1D1" presStyleIdx="1" presStyleCnt="2"/>
      <dgm:spPr/>
    </dgm:pt>
  </dgm:ptLst>
  <dgm:cxnLst>
    <dgm:cxn modelId="{70E6BE66-13E6-443B-8209-4E7FBA36794D}" type="presOf" srcId="{078A440D-8AD2-4959-AEB7-3583FB11E60C}" destId="{70B7AF3B-C1B6-4104-AC13-0247797D44E0}" srcOrd="0" destOrd="0" presId="urn:microsoft.com/office/officeart/2005/8/layout/cycle5"/>
    <dgm:cxn modelId="{06ECAC6B-E3AD-4267-B14C-42A37A70C924}" type="presOf" srcId="{89677073-FF41-43AB-AF96-FD354BEA90DA}" destId="{B7A8DCB4-3177-46C6-9BE9-431B66A84F99}" srcOrd="0" destOrd="0" presId="urn:microsoft.com/office/officeart/2005/8/layout/cycle5"/>
    <dgm:cxn modelId="{ACC6E57B-4C01-4910-83F9-BF15670BFCA2}" type="presOf" srcId="{A7CBB8CC-5178-4105-93C5-A6A54F16ED3E}" destId="{58666B8E-29DD-48EF-A1B0-37AD91883E02}" srcOrd="0" destOrd="0" presId="urn:microsoft.com/office/officeart/2005/8/layout/cycle5"/>
    <dgm:cxn modelId="{958B9EAC-4CDC-432E-A3BD-D8D6985DC5FE}" srcId="{F663A135-E47D-4790-9ED5-FF1D4C27F992}" destId="{078A440D-8AD2-4959-AEB7-3583FB11E60C}" srcOrd="0" destOrd="0" parTransId="{60CF4290-D0BC-43CA-9DA0-5783C4E059F2}" sibTransId="{A8BA53F6-F15A-4005-B3FB-6791D5A1A241}"/>
    <dgm:cxn modelId="{8962E7DC-48D7-49C6-85C1-C15D16147492}" type="presOf" srcId="{A8BA53F6-F15A-4005-B3FB-6791D5A1A241}" destId="{381EDD7D-2C87-483D-8A8F-104A5DD91DD6}" srcOrd="0" destOrd="0" presId="urn:microsoft.com/office/officeart/2005/8/layout/cycle5"/>
    <dgm:cxn modelId="{59B7F6F5-6EEA-4303-B753-4C6F8E51F4BC}" type="presOf" srcId="{F663A135-E47D-4790-9ED5-FF1D4C27F992}" destId="{EA7F7A5F-83B7-4647-B14E-73D10BA25E31}" srcOrd="0" destOrd="0" presId="urn:microsoft.com/office/officeart/2005/8/layout/cycle5"/>
    <dgm:cxn modelId="{F03C1AFB-4E8F-4BDC-B824-A7A3801FC566}" srcId="{F663A135-E47D-4790-9ED5-FF1D4C27F992}" destId="{A7CBB8CC-5178-4105-93C5-A6A54F16ED3E}" srcOrd="1" destOrd="0" parTransId="{BD9D9E0E-3255-453C-91A7-E0B55533FB0A}" sibTransId="{89677073-FF41-43AB-AF96-FD354BEA90DA}"/>
    <dgm:cxn modelId="{F3F80002-47B0-48A6-AFE4-19F630493998}" type="presParOf" srcId="{EA7F7A5F-83B7-4647-B14E-73D10BA25E31}" destId="{70B7AF3B-C1B6-4104-AC13-0247797D44E0}" srcOrd="0" destOrd="0" presId="urn:microsoft.com/office/officeart/2005/8/layout/cycle5"/>
    <dgm:cxn modelId="{C6ADF513-EA7D-47B2-A8E8-FC0AECA439A0}" type="presParOf" srcId="{EA7F7A5F-83B7-4647-B14E-73D10BA25E31}" destId="{B53FCBE4-C8A6-4F00-B0D8-188B80E30897}" srcOrd="1" destOrd="0" presId="urn:microsoft.com/office/officeart/2005/8/layout/cycle5"/>
    <dgm:cxn modelId="{B68E6B40-6D77-4DC2-880A-B65982928B8B}" type="presParOf" srcId="{EA7F7A5F-83B7-4647-B14E-73D10BA25E31}" destId="{381EDD7D-2C87-483D-8A8F-104A5DD91DD6}" srcOrd="2" destOrd="0" presId="urn:microsoft.com/office/officeart/2005/8/layout/cycle5"/>
    <dgm:cxn modelId="{283A09D1-3B33-412D-8E4C-1711D26592B0}" type="presParOf" srcId="{EA7F7A5F-83B7-4647-B14E-73D10BA25E31}" destId="{58666B8E-29DD-48EF-A1B0-37AD91883E02}" srcOrd="3" destOrd="0" presId="urn:microsoft.com/office/officeart/2005/8/layout/cycle5"/>
    <dgm:cxn modelId="{FE7F897C-228A-460E-A874-8513946EF108}" type="presParOf" srcId="{EA7F7A5F-83B7-4647-B14E-73D10BA25E31}" destId="{245E86E3-44DC-4BBA-9FB4-C65E32660C28}" srcOrd="4" destOrd="0" presId="urn:microsoft.com/office/officeart/2005/8/layout/cycle5"/>
    <dgm:cxn modelId="{C5F7E143-65F0-46E4-9372-A286C16290F4}" type="presParOf" srcId="{EA7F7A5F-83B7-4647-B14E-73D10BA25E31}" destId="{B7A8DCB4-3177-46C6-9BE9-431B66A84F99}" srcOrd="5"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0EE35-15AA-44D3-AD42-C5A58D548F83}">
      <dsp:nvSpPr>
        <dsp:cNvPr id="0" name=""/>
        <dsp:cNvSpPr/>
      </dsp:nvSpPr>
      <dsp:spPr>
        <a:xfrm>
          <a:off x="654710" y="0"/>
          <a:ext cx="7420051" cy="456556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020A4-9A2A-41BF-B554-FC6FE970009C}">
      <dsp:nvSpPr>
        <dsp:cNvPr id="0" name=""/>
        <dsp:cNvSpPr/>
      </dsp:nvSpPr>
      <dsp:spPr>
        <a:xfrm>
          <a:off x="9377" y="1369669"/>
          <a:ext cx="2809798" cy="1826226"/>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en-US" altLang="ja-JP" sz="2700" kern="1200" dirty="0"/>
            <a:t>News</a:t>
          </a:r>
          <a:r>
            <a:rPr kumimoji="1" lang="ja-JP" altLang="en-US" sz="2700" kern="1200" dirty="0"/>
            <a:t>から記事を選ぶ</a:t>
          </a:r>
        </a:p>
      </dsp:txBody>
      <dsp:txXfrm>
        <a:off x="98526" y="1458818"/>
        <a:ext cx="2631500" cy="1647928"/>
      </dsp:txXfrm>
    </dsp:sp>
    <dsp:sp modelId="{26A40438-3940-4AA3-8236-E9E675A62471}">
      <dsp:nvSpPr>
        <dsp:cNvPr id="0" name=""/>
        <dsp:cNvSpPr/>
      </dsp:nvSpPr>
      <dsp:spPr>
        <a:xfrm>
          <a:off x="2959836" y="1369669"/>
          <a:ext cx="2809798" cy="1826226"/>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動画を見る</a:t>
          </a:r>
        </a:p>
      </dsp:txBody>
      <dsp:txXfrm>
        <a:off x="3048985" y="1458818"/>
        <a:ext cx="2631500" cy="1647928"/>
      </dsp:txXfrm>
    </dsp:sp>
    <dsp:sp modelId="{578CD777-C7D7-4D63-8F29-2804C4F7E3C5}">
      <dsp:nvSpPr>
        <dsp:cNvPr id="0" name=""/>
        <dsp:cNvSpPr/>
      </dsp:nvSpPr>
      <dsp:spPr>
        <a:xfrm>
          <a:off x="5910295" y="1369669"/>
          <a:ext cx="2809798" cy="1826226"/>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動画で出てきた単語を学習する</a:t>
          </a:r>
        </a:p>
      </dsp:txBody>
      <dsp:txXfrm>
        <a:off x="5999444" y="1458818"/>
        <a:ext cx="2631500" cy="1647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DEAA9-D284-4FF9-A7AB-161C96B33D7A}">
      <dsp:nvSpPr>
        <dsp:cNvPr id="0" name=""/>
        <dsp:cNvSpPr/>
      </dsp:nvSpPr>
      <dsp:spPr>
        <a:xfrm>
          <a:off x="835990" y="0"/>
          <a:ext cx="9474555" cy="5005451"/>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7BAA1-1D66-4CCC-931D-2DCA9C512529}">
      <dsp:nvSpPr>
        <dsp:cNvPr id="0" name=""/>
        <dsp:cNvSpPr/>
      </dsp:nvSpPr>
      <dsp:spPr>
        <a:xfrm>
          <a:off x="5442" y="1501635"/>
          <a:ext cx="2649207" cy="20021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altLang="en-US" sz="2100" kern="1200" dirty="0"/>
            <a:t>難易度の選択</a:t>
          </a:r>
        </a:p>
        <a:p>
          <a:pPr marL="171450" lvl="1" indent="-171450" algn="l" defTabSz="711200">
            <a:lnSpc>
              <a:spcPct val="90000"/>
            </a:lnSpc>
            <a:spcBef>
              <a:spcPct val="0"/>
            </a:spcBef>
            <a:spcAft>
              <a:spcPct val="15000"/>
            </a:spcAft>
            <a:buChar char="•"/>
          </a:pPr>
          <a:r>
            <a:rPr kumimoji="1" lang="ja-JP" altLang="en-US" sz="1600" kern="1200" dirty="0"/>
            <a:t>難易度・目的に合わせて</a:t>
          </a:r>
        </a:p>
      </dsp:txBody>
      <dsp:txXfrm>
        <a:off x="103180" y="1599373"/>
        <a:ext cx="2453731" cy="1806704"/>
      </dsp:txXfrm>
    </dsp:sp>
    <dsp:sp modelId="{5356E9EB-2189-445C-896F-920ADD60E173}">
      <dsp:nvSpPr>
        <dsp:cNvPr id="0" name=""/>
        <dsp:cNvSpPr/>
      </dsp:nvSpPr>
      <dsp:spPr>
        <a:xfrm>
          <a:off x="2834257" y="1501635"/>
          <a:ext cx="2649207" cy="20021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altLang="en-US" sz="2100" kern="1200" dirty="0"/>
            <a:t>動画の視聴</a:t>
          </a:r>
        </a:p>
        <a:p>
          <a:pPr marL="171450" lvl="1" indent="-171450" algn="l" defTabSz="711200">
            <a:lnSpc>
              <a:spcPct val="90000"/>
            </a:lnSpc>
            <a:spcBef>
              <a:spcPct val="0"/>
            </a:spcBef>
            <a:spcAft>
              <a:spcPct val="15000"/>
            </a:spcAft>
            <a:buChar char="•"/>
          </a:pPr>
          <a:r>
            <a:rPr kumimoji="1" lang="ja-JP" altLang="en-US" sz="1600" kern="1200" dirty="0"/>
            <a:t>全体の流れを学ぶ</a:t>
          </a:r>
        </a:p>
      </dsp:txBody>
      <dsp:txXfrm>
        <a:off x="2931995" y="1599373"/>
        <a:ext cx="2453731" cy="1806704"/>
      </dsp:txXfrm>
    </dsp:sp>
    <dsp:sp modelId="{2E734C0C-F9C0-4D4A-BE1D-EE6257C7BAB3}">
      <dsp:nvSpPr>
        <dsp:cNvPr id="0" name=""/>
        <dsp:cNvSpPr/>
      </dsp:nvSpPr>
      <dsp:spPr>
        <a:xfrm>
          <a:off x="5663071" y="1501635"/>
          <a:ext cx="2649207" cy="20021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altLang="en-US" sz="2100" kern="1200" dirty="0"/>
            <a:t>動画に対する確認テスト</a:t>
          </a:r>
        </a:p>
        <a:p>
          <a:pPr marL="171450" lvl="1" indent="-171450" algn="l" defTabSz="711200">
            <a:lnSpc>
              <a:spcPct val="90000"/>
            </a:lnSpc>
            <a:spcBef>
              <a:spcPct val="0"/>
            </a:spcBef>
            <a:spcAft>
              <a:spcPct val="15000"/>
            </a:spcAft>
            <a:buChar char="•"/>
          </a:pPr>
          <a:r>
            <a:rPr kumimoji="1" lang="ja-JP" altLang="en-US" sz="1600" kern="1200" dirty="0"/>
            <a:t>クイズと連携？</a:t>
          </a:r>
        </a:p>
        <a:p>
          <a:pPr marL="171450" lvl="1" indent="-171450" algn="l" defTabSz="711200">
            <a:lnSpc>
              <a:spcPct val="90000"/>
            </a:lnSpc>
            <a:spcBef>
              <a:spcPct val="0"/>
            </a:spcBef>
            <a:spcAft>
              <a:spcPct val="15000"/>
            </a:spcAft>
            <a:buChar char="•"/>
          </a:pPr>
          <a:r>
            <a:rPr kumimoji="1" lang="ja-JP" altLang="en-US" sz="1600" kern="1200" dirty="0"/>
            <a:t>ダメならもう一回？</a:t>
          </a:r>
        </a:p>
      </dsp:txBody>
      <dsp:txXfrm>
        <a:off x="5760809" y="1599373"/>
        <a:ext cx="2453731" cy="1806704"/>
      </dsp:txXfrm>
    </dsp:sp>
    <dsp:sp modelId="{5C88D685-5B24-4958-A0AE-6D5DFE910A25}">
      <dsp:nvSpPr>
        <dsp:cNvPr id="0" name=""/>
        <dsp:cNvSpPr/>
      </dsp:nvSpPr>
      <dsp:spPr>
        <a:xfrm>
          <a:off x="8491886" y="1501635"/>
          <a:ext cx="2649207" cy="20021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altLang="en-US" sz="2100" kern="1200" dirty="0"/>
            <a:t>次の講義に進む</a:t>
          </a:r>
        </a:p>
        <a:p>
          <a:pPr marL="171450" lvl="1" indent="-171450" algn="l" defTabSz="711200">
            <a:lnSpc>
              <a:spcPct val="90000"/>
            </a:lnSpc>
            <a:spcBef>
              <a:spcPct val="0"/>
            </a:spcBef>
            <a:spcAft>
              <a:spcPct val="15000"/>
            </a:spcAft>
            <a:buChar char="•"/>
          </a:pPr>
          <a:r>
            <a:rPr kumimoji="1" lang="ja-JP" altLang="en-US" sz="1600" kern="1200" dirty="0"/>
            <a:t>ボタン表示</a:t>
          </a:r>
        </a:p>
        <a:p>
          <a:pPr marL="171450" lvl="1" indent="-171450" algn="l" defTabSz="711200">
            <a:lnSpc>
              <a:spcPct val="90000"/>
            </a:lnSpc>
            <a:spcBef>
              <a:spcPct val="0"/>
            </a:spcBef>
            <a:spcAft>
              <a:spcPct val="15000"/>
            </a:spcAft>
            <a:buChar char="•"/>
          </a:pPr>
          <a:r>
            <a:rPr kumimoji="1" lang="ja-JP" altLang="en-US" sz="1600" kern="1200" dirty="0"/>
            <a:t>次回のサジェスト</a:t>
          </a:r>
        </a:p>
      </dsp:txBody>
      <dsp:txXfrm>
        <a:off x="8589624" y="1599373"/>
        <a:ext cx="2453731" cy="1806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7AF3B-C1B6-4104-AC13-0247797D44E0}">
      <dsp:nvSpPr>
        <dsp:cNvPr id="0" name=""/>
        <dsp:cNvSpPr/>
      </dsp:nvSpPr>
      <dsp:spPr>
        <a:xfrm>
          <a:off x="0" y="1362280"/>
          <a:ext cx="2292981" cy="149043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kumimoji="1" lang="ja-JP" altLang="en-US" sz="4900" kern="1200" dirty="0"/>
            <a:t>問題</a:t>
          </a:r>
        </a:p>
      </dsp:txBody>
      <dsp:txXfrm>
        <a:off x="72757" y="1435037"/>
        <a:ext cx="2147467" cy="1344923"/>
      </dsp:txXfrm>
    </dsp:sp>
    <dsp:sp modelId="{381EDD7D-2C87-483D-8A8F-104A5DD91DD6}">
      <dsp:nvSpPr>
        <dsp:cNvPr id="0" name=""/>
        <dsp:cNvSpPr/>
      </dsp:nvSpPr>
      <dsp:spPr>
        <a:xfrm>
          <a:off x="1145632" y="779431"/>
          <a:ext cx="2527751" cy="2527751"/>
        </a:xfrm>
        <a:custGeom>
          <a:avLst/>
          <a:gdLst/>
          <a:ahLst/>
          <a:cxnLst/>
          <a:rect l="0" t="0" r="0" b="0"/>
          <a:pathLst>
            <a:path>
              <a:moveTo>
                <a:pt x="477655" y="274310"/>
              </a:moveTo>
              <a:arcTo wR="1263875" hR="1263875" stAng="13891949" swAng="4410004"/>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8666B8E-29DD-48EF-A1B0-37AD91883E02}">
      <dsp:nvSpPr>
        <dsp:cNvPr id="0" name=""/>
        <dsp:cNvSpPr/>
      </dsp:nvSpPr>
      <dsp:spPr>
        <a:xfrm>
          <a:off x="2528075" y="1299712"/>
          <a:ext cx="2292981" cy="149043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kumimoji="1" lang="ja-JP" altLang="en-US" sz="4900" kern="1200" dirty="0"/>
            <a:t>回答</a:t>
          </a:r>
        </a:p>
      </dsp:txBody>
      <dsp:txXfrm>
        <a:off x="2600832" y="1372469"/>
        <a:ext cx="2147467" cy="1344923"/>
      </dsp:txXfrm>
    </dsp:sp>
    <dsp:sp modelId="{B7A8DCB4-3177-46C6-9BE9-431B66A84F99}">
      <dsp:nvSpPr>
        <dsp:cNvPr id="0" name=""/>
        <dsp:cNvSpPr/>
      </dsp:nvSpPr>
      <dsp:spPr>
        <a:xfrm>
          <a:off x="1145677" y="782616"/>
          <a:ext cx="2527751" cy="2527751"/>
        </a:xfrm>
        <a:custGeom>
          <a:avLst/>
          <a:gdLst/>
          <a:ahLst/>
          <a:cxnLst/>
          <a:rect l="0" t="0" r="0" b="0"/>
          <a:pathLst>
            <a:path>
              <a:moveTo>
                <a:pt x="2004216" y="2288217"/>
              </a:moveTo>
              <a:arcTo wR="1263875" hR="1263875" stAng="3248554" swAng="4087358"/>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435EA-38F3-41D6-92A4-3DC621C94B2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7B1C13F-912B-49CC-9443-83902A04A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B622C61-4CD9-45F5-A2ED-B43B37C09C86}"/>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5" name="フッター プレースホルダー 4">
            <a:extLst>
              <a:ext uri="{FF2B5EF4-FFF2-40B4-BE49-F238E27FC236}">
                <a16:creationId xmlns:a16="http://schemas.microsoft.com/office/drawing/2014/main" id="{23FDF02C-3334-45FF-B4E9-8CE3E7F0A4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600A64-8C7E-4B97-9AAD-B673AF0DD8D2}"/>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375363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2D6C3-24AB-4472-AE97-CF0E9FF02C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EFF82D-80CE-430C-A9E2-41713847B69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8C4868-F05D-4FA9-B50D-6BC2B9A5DB0B}"/>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5" name="フッター プレースホルダー 4">
            <a:extLst>
              <a:ext uri="{FF2B5EF4-FFF2-40B4-BE49-F238E27FC236}">
                <a16:creationId xmlns:a16="http://schemas.microsoft.com/office/drawing/2014/main" id="{2E1B6063-9EEE-4096-83C4-7D38087E59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932D77-CB0E-4449-823F-5952AB0B30A0}"/>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64813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1B264F-D9F8-4A6C-97E7-30DF500081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40911D-A057-45F6-B69B-F7D6C25ED1B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8D661F-68EF-4F66-9A8D-08BED3693CF9}"/>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5" name="フッター プレースホルダー 4">
            <a:extLst>
              <a:ext uri="{FF2B5EF4-FFF2-40B4-BE49-F238E27FC236}">
                <a16:creationId xmlns:a16="http://schemas.microsoft.com/office/drawing/2014/main" id="{A75DFF5B-3F0C-4597-8F1D-06C3803A0A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B99F6F-838E-4746-970E-21086FD11ADD}"/>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418481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D9BFC-611A-4DDD-8122-5C879E58AA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57D46D-1F90-42C2-AACC-27D166CE7D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C92DC2-7183-430E-BB55-5317487BF00F}"/>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5" name="フッター プレースホルダー 4">
            <a:extLst>
              <a:ext uri="{FF2B5EF4-FFF2-40B4-BE49-F238E27FC236}">
                <a16:creationId xmlns:a16="http://schemas.microsoft.com/office/drawing/2014/main" id="{BFC69553-82DE-4675-9312-4DC4FD2C70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35DAD-7581-4CC2-8ACE-1435BDE0EC04}"/>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282072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E4831-4B83-4B2B-9F97-E0232385515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C41E84-C744-42FF-B1A4-FB789C383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CE146C9-1D1E-4897-BF38-F1D05D511362}"/>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5" name="フッター プレースホルダー 4">
            <a:extLst>
              <a:ext uri="{FF2B5EF4-FFF2-40B4-BE49-F238E27FC236}">
                <a16:creationId xmlns:a16="http://schemas.microsoft.com/office/drawing/2014/main" id="{7CE369C8-D85D-497C-8C8C-28CA2AB8A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D9DEA7-ECB6-4E43-81E8-C8096C790202}"/>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214133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003E9-14CC-418E-9C93-19177F45A0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10ACDF-B63D-4B39-BC3A-9E1A5EA1D8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3922AAF-84D1-4CDD-9C06-AA32CD0C5FE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56C97F1-ED63-4DA9-A29C-5014C03BD2CA}"/>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6" name="フッター プレースホルダー 5">
            <a:extLst>
              <a:ext uri="{FF2B5EF4-FFF2-40B4-BE49-F238E27FC236}">
                <a16:creationId xmlns:a16="http://schemas.microsoft.com/office/drawing/2014/main" id="{B9BC7961-DB40-41A0-9879-7C70801A2B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E98164-9777-4A08-B93D-A3F19C4D7748}"/>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70408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49256-70D3-483B-9F5D-D0EE787E1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615944-A6EA-40F1-9109-6F7138E54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0138F8-5E03-45F1-B93B-E9E23C0ED07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6D8E30-789C-48EF-8F53-F1A888192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7CBA955-696D-4AFB-843F-E8698993F9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EBEA99-913F-47DE-9A51-FA0DE195238C}"/>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8" name="フッター プレースホルダー 7">
            <a:extLst>
              <a:ext uri="{FF2B5EF4-FFF2-40B4-BE49-F238E27FC236}">
                <a16:creationId xmlns:a16="http://schemas.microsoft.com/office/drawing/2014/main" id="{B8977AE1-FE7E-4A23-8992-5C81289B7C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B902D6-161D-4A53-9869-FF33B6CC704A}"/>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214654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9F4F1-E208-4BFA-A5A0-7A6F2CF0FA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1DD1A1-6A07-43C7-949A-D6F1DAFFD9DA}"/>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4" name="フッター プレースホルダー 3">
            <a:extLst>
              <a:ext uri="{FF2B5EF4-FFF2-40B4-BE49-F238E27FC236}">
                <a16:creationId xmlns:a16="http://schemas.microsoft.com/office/drawing/2014/main" id="{CF802AF9-CB0D-434B-A146-82CD37C2071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97C7D7F-CE7D-410D-81BD-93257064442A}"/>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226640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E5C2D6-8BF5-4F69-871A-4A7F0BAAFE39}"/>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3" name="フッター プレースホルダー 2">
            <a:extLst>
              <a:ext uri="{FF2B5EF4-FFF2-40B4-BE49-F238E27FC236}">
                <a16:creationId xmlns:a16="http://schemas.microsoft.com/office/drawing/2014/main" id="{5D1A0532-AA19-4943-81D2-3CFB6293DD4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5119E2-4156-48C0-844D-5478C4B8E226}"/>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288512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73CBE3-60FE-45AF-BAED-9651936C6A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3582AF-8F9E-4B14-A27D-31095D8AA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DF1383-7EA3-4EBB-B83D-62A67B10F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F92A08-260B-4D12-AD79-7B9869ACDF6E}"/>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6" name="フッター プレースホルダー 5">
            <a:extLst>
              <a:ext uri="{FF2B5EF4-FFF2-40B4-BE49-F238E27FC236}">
                <a16:creationId xmlns:a16="http://schemas.microsoft.com/office/drawing/2014/main" id="{AF0A90E0-A33A-44C6-951B-6638E4DE44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24F29B-C0A4-434B-8DCD-2E99AA882AFC}"/>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121399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F294B-B5EE-47BE-A6CB-8A759B27CE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4E1EC9E-BF0E-4F7C-8FF1-F3ADAD38C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0D0826-6D2E-4D7B-83D4-F916F0ABB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A541C3-424F-4D89-832C-550CD6137F3C}"/>
              </a:ext>
            </a:extLst>
          </p:cNvPr>
          <p:cNvSpPr>
            <a:spLocks noGrp="1"/>
          </p:cNvSpPr>
          <p:nvPr>
            <p:ph type="dt" sz="half" idx="10"/>
          </p:nvPr>
        </p:nvSpPr>
        <p:spPr/>
        <p:txBody>
          <a:bodyPr/>
          <a:lstStyle/>
          <a:p>
            <a:fld id="{D162FC22-BF7D-47A5-93B8-14BC03A5FB6A}" type="datetimeFigureOut">
              <a:rPr kumimoji="1" lang="ja-JP" altLang="en-US" smtClean="0"/>
              <a:t>2020/3/12</a:t>
            </a:fld>
            <a:endParaRPr kumimoji="1" lang="ja-JP" altLang="en-US"/>
          </a:p>
        </p:txBody>
      </p:sp>
      <p:sp>
        <p:nvSpPr>
          <p:cNvPr id="6" name="フッター プレースホルダー 5">
            <a:extLst>
              <a:ext uri="{FF2B5EF4-FFF2-40B4-BE49-F238E27FC236}">
                <a16:creationId xmlns:a16="http://schemas.microsoft.com/office/drawing/2014/main" id="{B7300BFC-874B-4B09-88E3-354FF0D60F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BE7B43-0DB4-41EA-AA7D-5A99DDFB42F5}"/>
              </a:ext>
            </a:extLst>
          </p:cNvPr>
          <p:cNvSpPr>
            <a:spLocks noGrp="1"/>
          </p:cNvSpPr>
          <p:nvPr>
            <p:ph type="sldNum" sz="quarter" idx="12"/>
          </p:nvPr>
        </p:nvSpPr>
        <p:spPr/>
        <p:txBody>
          <a:body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92384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F6B74E-EBB7-4940-8851-EB4E32A35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6234DB-5B86-4AEC-BFC5-413CDE132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9878F0-F95D-4CED-B8E0-B767BFAD2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2FC22-BF7D-47A5-93B8-14BC03A5FB6A}" type="datetimeFigureOut">
              <a:rPr kumimoji="1" lang="ja-JP" altLang="en-US" smtClean="0"/>
              <a:t>2020/3/12</a:t>
            </a:fld>
            <a:endParaRPr kumimoji="1" lang="ja-JP" altLang="en-US"/>
          </a:p>
        </p:txBody>
      </p:sp>
      <p:sp>
        <p:nvSpPr>
          <p:cNvPr id="5" name="フッター プレースホルダー 4">
            <a:extLst>
              <a:ext uri="{FF2B5EF4-FFF2-40B4-BE49-F238E27FC236}">
                <a16:creationId xmlns:a16="http://schemas.microsoft.com/office/drawing/2014/main" id="{F6C08813-0E24-4AC0-B089-2D383B393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7F6A73-7DD0-48C1-B2BC-7E959E794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1E458-641D-46D5-A014-3CCD732DB698}" type="slidenum">
              <a:rPr kumimoji="1" lang="ja-JP" altLang="en-US" smtClean="0"/>
              <a:t>‹#›</a:t>
            </a:fld>
            <a:endParaRPr kumimoji="1" lang="ja-JP" altLang="en-US"/>
          </a:p>
        </p:txBody>
      </p:sp>
    </p:spTree>
    <p:extLst>
      <p:ext uri="{BB962C8B-B14F-4D97-AF65-F5344CB8AC3E}">
        <p14:creationId xmlns:p14="http://schemas.microsoft.com/office/powerpoint/2010/main" val="2751994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apilano-fw.com/?p=249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4ECF5-9F3E-4C71-8F2D-7EB053E48697}"/>
              </a:ext>
            </a:extLst>
          </p:cNvPr>
          <p:cNvSpPr>
            <a:spLocks noGrp="1"/>
          </p:cNvSpPr>
          <p:nvPr>
            <p:ph type="ctrTitle"/>
          </p:nvPr>
        </p:nvSpPr>
        <p:spPr/>
        <p:txBody>
          <a:bodyPr/>
          <a:lstStyle/>
          <a:p>
            <a:r>
              <a:rPr kumimoji="1" lang="en-US" altLang="ja-JP" dirty="0"/>
              <a:t>J-class</a:t>
            </a:r>
            <a:r>
              <a:rPr kumimoji="1" lang="ja-JP" altLang="en-US" dirty="0"/>
              <a:t>改善案メモ</a:t>
            </a:r>
          </a:p>
        </p:txBody>
      </p:sp>
      <p:sp>
        <p:nvSpPr>
          <p:cNvPr id="3" name="字幕 2">
            <a:extLst>
              <a:ext uri="{FF2B5EF4-FFF2-40B4-BE49-F238E27FC236}">
                <a16:creationId xmlns:a16="http://schemas.microsoft.com/office/drawing/2014/main" id="{4288E75C-A1A6-4462-B0D4-096B8A75CC2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1853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4A68A-9E68-4904-AF22-048AE27A5CCF}"/>
              </a:ext>
            </a:extLst>
          </p:cNvPr>
          <p:cNvSpPr>
            <a:spLocks noGrp="1"/>
          </p:cNvSpPr>
          <p:nvPr>
            <p:ph type="title"/>
          </p:nvPr>
        </p:nvSpPr>
        <p:spPr/>
        <p:txBody>
          <a:bodyPr/>
          <a:lstStyle/>
          <a:p>
            <a:r>
              <a:rPr lang="en-US" altLang="ja-JP" dirty="0"/>
              <a:t>FORUM</a:t>
            </a:r>
            <a:endParaRPr kumimoji="1" lang="ja-JP" altLang="en-US" dirty="0"/>
          </a:p>
        </p:txBody>
      </p:sp>
      <p:sp>
        <p:nvSpPr>
          <p:cNvPr id="3" name="コンテンツ プレースホルダー 2">
            <a:extLst>
              <a:ext uri="{FF2B5EF4-FFF2-40B4-BE49-F238E27FC236}">
                <a16:creationId xmlns:a16="http://schemas.microsoft.com/office/drawing/2014/main" id="{A9334718-F8C8-4591-9101-BBF7DA74F650}"/>
              </a:ext>
            </a:extLst>
          </p:cNvPr>
          <p:cNvSpPr>
            <a:spLocks noGrp="1"/>
          </p:cNvSpPr>
          <p:nvPr>
            <p:ph idx="1"/>
          </p:nvPr>
        </p:nvSpPr>
        <p:spPr/>
        <p:txBody>
          <a:bodyPr/>
          <a:lstStyle/>
          <a:p>
            <a:r>
              <a:rPr kumimoji="1" lang="ja-JP" altLang="en-US" dirty="0"/>
              <a:t>現状のフォーラム</a:t>
            </a:r>
            <a:endParaRPr kumimoji="1" lang="en-US" altLang="ja-JP" dirty="0"/>
          </a:p>
          <a:p>
            <a:r>
              <a:rPr lang="ja-JP" altLang="en-US" dirty="0"/>
              <a:t>例えばタブによるカテゴリの変更</a:t>
            </a:r>
            <a:endParaRPr kumimoji="1" lang="ja-JP" altLang="en-US" dirty="0"/>
          </a:p>
        </p:txBody>
      </p:sp>
    </p:spTree>
    <p:extLst>
      <p:ext uri="{BB962C8B-B14F-4D97-AF65-F5344CB8AC3E}">
        <p14:creationId xmlns:p14="http://schemas.microsoft.com/office/powerpoint/2010/main" val="346829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63EC16-C4F3-4301-BB7E-1C04ABC7DF47}"/>
              </a:ext>
            </a:extLst>
          </p:cNvPr>
          <p:cNvSpPr>
            <a:spLocks noGrp="1"/>
          </p:cNvSpPr>
          <p:nvPr>
            <p:ph type="title"/>
          </p:nvPr>
        </p:nvSpPr>
        <p:spPr/>
        <p:txBody>
          <a:bodyPr/>
          <a:lstStyle/>
          <a:p>
            <a:r>
              <a:rPr lang="en-US" altLang="ja-JP" dirty="0"/>
              <a:t>FLASHCARD</a:t>
            </a:r>
            <a:endParaRPr kumimoji="1" lang="ja-JP" altLang="en-US" dirty="0"/>
          </a:p>
        </p:txBody>
      </p:sp>
      <p:sp>
        <p:nvSpPr>
          <p:cNvPr id="3" name="コンテンツ プレースホルダー 2">
            <a:extLst>
              <a:ext uri="{FF2B5EF4-FFF2-40B4-BE49-F238E27FC236}">
                <a16:creationId xmlns:a16="http://schemas.microsoft.com/office/drawing/2014/main" id="{7528CCE0-1A4D-4E39-98E0-DB16AE2FBD84}"/>
              </a:ext>
            </a:extLst>
          </p:cNvPr>
          <p:cNvSpPr>
            <a:spLocks noGrp="1"/>
          </p:cNvSpPr>
          <p:nvPr>
            <p:ph idx="1"/>
          </p:nvPr>
        </p:nvSpPr>
        <p:spPr/>
        <p:txBody>
          <a:bodyPr/>
          <a:lstStyle/>
          <a:p>
            <a:r>
              <a:rPr kumimoji="1" lang="ja-JP" altLang="en-US" dirty="0"/>
              <a:t>現状のフラッシュカード</a:t>
            </a:r>
          </a:p>
        </p:txBody>
      </p:sp>
    </p:spTree>
    <p:extLst>
      <p:ext uri="{BB962C8B-B14F-4D97-AF65-F5344CB8AC3E}">
        <p14:creationId xmlns:p14="http://schemas.microsoft.com/office/powerpoint/2010/main" val="222444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08A401-4E1D-4E6C-9092-3E6F3B2921E6}"/>
              </a:ext>
            </a:extLst>
          </p:cNvPr>
          <p:cNvSpPr>
            <a:spLocks noGrp="1"/>
          </p:cNvSpPr>
          <p:nvPr>
            <p:ph type="title"/>
          </p:nvPr>
        </p:nvSpPr>
        <p:spPr/>
        <p:txBody>
          <a:bodyPr/>
          <a:lstStyle/>
          <a:p>
            <a:r>
              <a:rPr kumimoji="1" lang="en-US" altLang="ja-JP" dirty="0"/>
              <a:t>QUIZ</a:t>
            </a:r>
            <a:endParaRPr kumimoji="1" lang="ja-JP" altLang="en-US" dirty="0"/>
          </a:p>
        </p:txBody>
      </p:sp>
      <p:sp>
        <p:nvSpPr>
          <p:cNvPr id="3" name="コンテンツ プレースホルダー 2">
            <a:extLst>
              <a:ext uri="{FF2B5EF4-FFF2-40B4-BE49-F238E27FC236}">
                <a16:creationId xmlns:a16="http://schemas.microsoft.com/office/drawing/2014/main" id="{390D860E-38BD-4C48-9CF9-5122AF7048B8}"/>
              </a:ext>
            </a:extLst>
          </p:cNvPr>
          <p:cNvSpPr>
            <a:spLocks noGrp="1"/>
          </p:cNvSpPr>
          <p:nvPr>
            <p:ph idx="1"/>
          </p:nvPr>
        </p:nvSpPr>
        <p:spPr/>
        <p:txBody>
          <a:bodyPr/>
          <a:lstStyle/>
          <a:p>
            <a:endParaRPr lang="en-US" altLang="ja-JP" dirty="0"/>
          </a:p>
          <a:p>
            <a:r>
              <a:rPr lang="ja-JP" altLang="en-US" dirty="0"/>
              <a:t>画面遷移としては設問ごとにページを切り替えていく</a:t>
            </a:r>
            <a:endParaRPr lang="en-US" altLang="ja-JP" dirty="0"/>
          </a:p>
          <a:p>
            <a:r>
              <a:rPr lang="en-US" altLang="ja-JP" dirty="0">
                <a:hlinkClick r:id="rId2"/>
              </a:rPr>
              <a:t>https://blog.capilano-fw.com/?p=2499</a:t>
            </a:r>
            <a:endParaRPr lang="ja-JP" altLang="en-US" dirty="0"/>
          </a:p>
          <a:p>
            <a:endParaRPr kumimoji="1" lang="ja-JP" altLang="en-US" dirty="0"/>
          </a:p>
        </p:txBody>
      </p:sp>
    </p:spTree>
    <p:extLst>
      <p:ext uri="{BB962C8B-B14F-4D97-AF65-F5344CB8AC3E}">
        <p14:creationId xmlns:p14="http://schemas.microsoft.com/office/powerpoint/2010/main" val="221205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2BECD3-5642-4CD9-B27B-EB34200083C8}"/>
              </a:ext>
            </a:extLst>
          </p:cNvPr>
          <p:cNvSpPr>
            <a:spLocks noGrp="1"/>
          </p:cNvSpPr>
          <p:nvPr>
            <p:ph type="title"/>
          </p:nvPr>
        </p:nvSpPr>
        <p:spPr/>
        <p:txBody>
          <a:bodyPr/>
          <a:lstStyle/>
          <a:p>
            <a:r>
              <a:rPr lang="en-US" altLang="ja-JP" dirty="0"/>
              <a:t>PROFILE</a:t>
            </a:r>
            <a:endParaRPr kumimoji="1" lang="ja-JP" altLang="en-US" dirty="0"/>
          </a:p>
        </p:txBody>
      </p:sp>
      <p:sp>
        <p:nvSpPr>
          <p:cNvPr id="3" name="コンテンツ プレースホルダー 2">
            <a:extLst>
              <a:ext uri="{FF2B5EF4-FFF2-40B4-BE49-F238E27FC236}">
                <a16:creationId xmlns:a16="http://schemas.microsoft.com/office/drawing/2014/main" id="{F584ED11-9728-4BCA-8382-76D3A6257BF1}"/>
              </a:ext>
            </a:extLst>
          </p:cNvPr>
          <p:cNvSpPr>
            <a:spLocks noGrp="1"/>
          </p:cNvSpPr>
          <p:nvPr>
            <p:ph idx="1"/>
          </p:nvPr>
        </p:nvSpPr>
        <p:spPr/>
        <p:txBody>
          <a:bodyPr/>
          <a:lstStyle/>
          <a:p>
            <a:r>
              <a:rPr kumimoji="1" lang="ja-JP" altLang="en-US" dirty="0"/>
              <a:t>基本情報</a:t>
            </a:r>
            <a:endParaRPr kumimoji="1" lang="en-US" altLang="ja-JP" dirty="0"/>
          </a:p>
          <a:p>
            <a:r>
              <a:rPr kumimoji="1" lang="en-US" altLang="ja-JP" dirty="0"/>
              <a:t>Login/Logout</a:t>
            </a:r>
          </a:p>
          <a:p>
            <a:r>
              <a:rPr lang="ja-JP" altLang="en-US" dirty="0"/>
              <a:t>すべての進捗</a:t>
            </a:r>
            <a:endParaRPr lang="en-US" altLang="ja-JP" dirty="0"/>
          </a:p>
          <a:p>
            <a:r>
              <a:rPr kumimoji="1" lang="en-US" altLang="ja-JP" dirty="0"/>
              <a:t>Premium</a:t>
            </a:r>
            <a:r>
              <a:rPr kumimoji="1" lang="ja-JP" altLang="en-US" dirty="0"/>
              <a:t>登録ボタン</a:t>
            </a:r>
            <a:endParaRPr kumimoji="1" lang="en-US" altLang="ja-JP" dirty="0"/>
          </a:p>
          <a:p>
            <a:r>
              <a:rPr kumimoji="1" lang="ja-JP" altLang="en-US" dirty="0"/>
              <a:t>カテゴリの選択</a:t>
            </a:r>
          </a:p>
        </p:txBody>
      </p:sp>
    </p:spTree>
    <p:extLst>
      <p:ext uri="{BB962C8B-B14F-4D97-AF65-F5344CB8AC3E}">
        <p14:creationId xmlns:p14="http://schemas.microsoft.com/office/powerpoint/2010/main" val="146228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6D210-A268-45FF-ACE0-0A5B4E328D27}"/>
              </a:ext>
            </a:extLst>
          </p:cNvPr>
          <p:cNvSpPr>
            <a:spLocks noGrp="1"/>
          </p:cNvSpPr>
          <p:nvPr>
            <p:ph type="title"/>
          </p:nvPr>
        </p:nvSpPr>
        <p:spPr/>
        <p:txBody>
          <a:bodyPr/>
          <a:lstStyle/>
          <a:p>
            <a:r>
              <a:rPr lang="ja-JP" altLang="en-US" dirty="0"/>
              <a:t>クイズベースでの学習サイクル</a:t>
            </a:r>
            <a:endParaRPr kumimoji="1" lang="ja-JP" altLang="en-US" dirty="0"/>
          </a:p>
        </p:txBody>
      </p:sp>
      <p:sp>
        <p:nvSpPr>
          <p:cNvPr id="3" name="コンテンツ プレースホルダー 2">
            <a:extLst>
              <a:ext uri="{FF2B5EF4-FFF2-40B4-BE49-F238E27FC236}">
                <a16:creationId xmlns:a16="http://schemas.microsoft.com/office/drawing/2014/main" id="{437B9978-99DB-45C6-A3FC-25505A4A2D56}"/>
              </a:ext>
            </a:extLst>
          </p:cNvPr>
          <p:cNvSpPr>
            <a:spLocks noGrp="1"/>
          </p:cNvSpPr>
          <p:nvPr>
            <p:ph idx="1"/>
          </p:nvPr>
        </p:nvSpPr>
        <p:spPr>
          <a:xfrm>
            <a:off x="838200" y="1825625"/>
            <a:ext cx="5257800" cy="4351338"/>
          </a:xfrm>
        </p:spPr>
        <p:txBody>
          <a:bodyPr>
            <a:normAutofit fontScale="77500" lnSpcReduction="20000"/>
          </a:bodyPr>
          <a:lstStyle/>
          <a:p>
            <a:r>
              <a:rPr kumimoji="1" lang="ja-JP" altLang="en-US" dirty="0"/>
              <a:t>クイズをやりその解説として</a:t>
            </a:r>
            <a:r>
              <a:rPr kumimoji="1" lang="en-US" altLang="ja-JP" dirty="0"/>
              <a:t>news</a:t>
            </a:r>
            <a:r>
              <a:rPr kumimoji="1" lang="ja-JP" altLang="en-US" dirty="0"/>
              <a:t>のような記事や動画をサジェストする</a:t>
            </a:r>
            <a:endParaRPr kumimoji="1" lang="en-US" altLang="ja-JP" dirty="0"/>
          </a:p>
          <a:p>
            <a:r>
              <a:rPr kumimoji="1" lang="ja-JP" altLang="en-US" dirty="0"/>
              <a:t>間違えたものはフラッシュカードに蓄積する</a:t>
            </a:r>
            <a:endParaRPr kumimoji="1" lang="en-US" altLang="ja-JP" dirty="0"/>
          </a:p>
          <a:p>
            <a:r>
              <a:rPr lang="ja-JP" altLang="en-US" dirty="0"/>
              <a:t>アイコンによって視覚的にサジェストする</a:t>
            </a:r>
            <a:endParaRPr lang="en-US" altLang="ja-JP" dirty="0"/>
          </a:p>
          <a:p>
            <a:r>
              <a:rPr kumimoji="1" lang="ja-JP" altLang="en-US" dirty="0"/>
              <a:t>トップページにクイズをのせタブの切り替えによってフラッシュカード、プロフィール、フォーラムを切り替える。</a:t>
            </a:r>
            <a:endParaRPr kumimoji="1" lang="en-US" altLang="ja-JP" dirty="0"/>
          </a:p>
          <a:p>
            <a:r>
              <a:rPr lang="ja-JP" altLang="en-US" dirty="0"/>
              <a:t>クイズの結果を後からフラッシュカードで振り返る</a:t>
            </a:r>
            <a:endParaRPr kumimoji="1" lang="en-US" altLang="ja-JP" dirty="0"/>
          </a:p>
          <a:p>
            <a:r>
              <a:rPr kumimoji="1" lang="ja-JP" altLang="en-US" dirty="0"/>
              <a:t>最初に幅広い難易度の問題を数問出して最初のレベルを決める</a:t>
            </a:r>
          </a:p>
        </p:txBody>
      </p:sp>
      <p:grpSp>
        <p:nvGrpSpPr>
          <p:cNvPr id="10" name="グループ化 9">
            <a:extLst>
              <a:ext uri="{FF2B5EF4-FFF2-40B4-BE49-F238E27FC236}">
                <a16:creationId xmlns:a16="http://schemas.microsoft.com/office/drawing/2014/main" id="{AB8A9E13-09FC-4F6C-89B1-4E3FAE0512E1}"/>
              </a:ext>
            </a:extLst>
          </p:cNvPr>
          <p:cNvGrpSpPr/>
          <p:nvPr/>
        </p:nvGrpSpPr>
        <p:grpSpPr>
          <a:xfrm>
            <a:off x="7622769" y="1200948"/>
            <a:ext cx="2726577" cy="4976015"/>
            <a:chOff x="7622769" y="1200948"/>
            <a:chExt cx="2726577" cy="4976015"/>
          </a:xfrm>
        </p:grpSpPr>
        <p:sp>
          <p:nvSpPr>
            <p:cNvPr id="55" name="四角形: 角を丸くする 54">
              <a:extLst>
                <a:ext uri="{FF2B5EF4-FFF2-40B4-BE49-F238E27FC236}">
                  <a16:creationId xmlns:a16="http://schemas.microsoft.com/office/drawing/2014/main" id="{EA9544F4-AFDE-4F9C-BDED-4FC76EE2E4D8}"/>
                </a:ext>
              </a:extLst>
            </p:cNvPr>
            <p:cNvSpPr/>
            <p:nvPr/>
          </p:nvSpPr>
          <p:spPr>
            <a:xfrm>
              <a:off x="7622770" y="5050430"/>
              <a:ext cx="2709949" cy="6074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4D4A83-9BC1-441C-97AC-9DF01462DD4F}"/>
                </a:ext>
              </a:extLst>
            </p:cNvPr>
            <p:cNvSpPr/>
            <p:nvPr/>
          </p:nvSpPr>
          <p:spPr>
            <a:xfrm>
              <a:off x="7631085" y="1690688"/>
              <a:ext cx="2709949" cy="448627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フローチャート: 処理 5">
              <a:extLst>
                <a:ext uri="{FF2B5EF4-FFF2-40B4-BE49-F238E27FC236}">
                  <a16:creationId xmlns:a16="http://schemas.microsoft.com/office/drawing/2014/main" id="{3931CD6C-A556-42D8-9822-DABEF8104122}"/>
                </a:ext>
              </a:extLst>
            </p:cNvPr>
            <p:cNvSpPr/>
            <p:nvPr/>
          </p:nvSpPr>
          <p:spPr>
            <a:xfrm>
              <a:off x="7631083" y="5568755"/>
              <a:ext cx="2709949" cy="607436"/>
            </a:xfrm>
            <a:prstGeom prst="flowChartProcess">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四角形: 角を丸くする 6">
              <a:extLst>
                <a:ext uri="{FF2B5EF4-FFF2-40B4-BE49-F238E27FC236}">
                  <a16:creationId xmlns:a16="http://schemas.microsoft.com/office/drawing/2014/main" id="{673BAD00-04C2-45CC-91FB-E90F63522698}"/>
                </a:ext>
              </a:extLst>
            </p:cNvPr>
            <p:cNvSpPr/>
            <p:nvPr/>
          </p:nvSpPr>
          <p:spPr>
            <a:xfrm>
              <a:off x="7631082" y="2933375"/>
              <a:ext cx="2709949" cy="607436"/>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FF00"/>
                  </a:solidFill>
                </a:rPr>
                <a:t>clear</a:t>
              </a:r>
              <a:endParaRPr kumimoji="1" lang="ja-JP" altLang="en-US" b="1" dirty="0">
                <a:solidFill>
                  <a:srgbClr val="FFFF00"/>
                </a:solidFill>
              </a:endParaRPr>
            </a:p>
          </p:txBody>
        </p:sp>
        <p:sp>
          <p:nvSpPr>
            <p:cNvPr id="62" name="フローチャート: 処理 61">
              <a:extLst>
                <a:ext uri="{FF2B5EF4-FFF2-40B4-BE49-F238E27FC236}">
                  <a16:creationId xmlns:a16="http://schemas.microsoft.com/office/drawing/2014/main" id="{AC767C7A-4087-4AED-8521-9DCAC9938FDB}"/>
                </a:ext>
              </a:extLst>
            </p:cNvPr>
            <p:cNvSpPr/>
            <p:nvPr/>
          </p:nvSpPr>
          <p:spPr>
            <a:xfrm>
              <a:off x="7631083" y="1708082"/>
              <a:ext cx="2718262" cy="1195678"/>
            </a:xfrm>
            <a:prstGeom prst="flowChartProcess">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 name="フローチャート: 処理 7">
              <a:extLst>
                <a:ext uri="{FF2B5EF4-FFF2-40B4-BE49-F238E27FC236}">
                  <a16:creationId xmlns:a16="http://schemas.microsoft.com/office/drawing/2014/main" id="{0F48420C-343E-47AA-9C37-75E80F449C76}"/>
                </a:ext>
              </a:extLst>
            </p:cNvPr>
            <p:cNvSpPr/>
            <p:nvPr/>
          </p:nvSpPr>
          <p:spPr>
            <a:xfrm>
              <a:off x="7631083" y="1200948"/>
              <a:ext cx="2709949" cy="497835"/>
            </a:xfrm>
            <a:prstGeom prst="flowChartProcess">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solidFill>
                    <a:schemeClr val="tx1"/>
                  </a:solidFill>
                </a:rPr>
                <a:t>Jclass</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C7303202-4133-45F8-A348-EA9821089A32}"/>
                </a:ext>
              </a:extLst>
            </p:cNvPr>
            <p:cNvSpPr/>
            <p:nvPr/>
          </p:nvSpPr>
          <p:spPr>
            <a:xfrm>
              <a:off x="7631082" y="3602927"/>
              <a:ext cx="2709949" cy="607436"/>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rgbClr val="FFFF00"/>
                  </a:solidFill>
                </a:rPr>
                <a:t>complete</a:t>
              </a:r>
              <a:endParaRPr lang="ja-JP" altLang="en-US" b="1" dirty="0">
                <a:solidFill>
                  <a:srgbClr val="FFFF00"/>
                </a:solidFill>
              </a:endParaRPr>
            </a:p>
          </p:txBody>
        </p:sp>
        <p:sp>
          <p:nvSpPr>
            <p:cNvPr id="11" name="四角形: 角を丸くする 10">
              <a:extLst>
                <a:ext uri="{FF2B5EF4-FFF2-40B4-BE49-F238E27FC236}">
                  <a16:creationId xmlns:a16="http://schemas.microsoft.com/office/drawing/2014/main" id="{3BAE53B8-DAE2-4323-9EF2-B465B1B1ACF4}"/>
                </a:ext>
              </a:extLst>
            </p:cNvPr>
            <p:cNvSpPr/>
            <p:nvPr/>
          </p:nvSpPr>
          <p:spPr>
            <a:xfrm>
              <a:off x="7639397" y="4220568"/>
              <a:ext cx="2709949" cy="607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N5</a:t>
              </a:r>
              <a:endParaRPr kumimoji="1" lang="ja-JP" altLang="en-US" dirty="0"/>
            </a:p>
          </p:txBody>
        </p:sp>
        <p:sp>
          <p:nvSpPr>
            <p:cNvPr id="13" name="四角形: 角を丸くする 12">
              <a:extLst>
                <a:ext uri="{FF2B5EF4-FFF2-40B4-BE49-F238E27FC236}">
                  <a16:creationId xmlns:a16="http://schemas.microsoft.com/office/drawing/2014/main" id="{A077FE4B-E68C-4C47-9298-DCDE12A09CF4}"/>
                </a:ext>
              </a:extLst>
            </p:cNvPr>
            <p:cNvSpPr/>
            <p:nvPr/>
          </p:nvSpPr>
          <p:spPr>
            <a:xfrm>
              <a:off x="7631082" y="3454660"/>
              <a:ext cx="2709949" cy="11970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D3EFD091-8284-4F0E-AA53-6A9DEF0D205D}"/>
                </a:ext>
              </a:extLst>
            </p:cNvPr>
            <p:cNvSpPr/>
            <p:nvPr/>
          </p:nvSpPr>
          <p:spPr>
            <a:xfrm>
              <a:off x="7631079" y="3474022"/>
              <a:ext cx="2103122" cy="11362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D3750A13-75EA-439F-B9A5-B22359EFBE98}"/>
                </a:ext>
              </a:extLst>
            </p:cNvPr>
            <p:cNvSpPr/>
            <p:nvPr/>
          </p:nvSpPr>
          <p:spPr>
            <a:xfrm>
              <a:off x="7631082" y="4741821"/>
              <a:ext cx="2709949" cy="1213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E58A7361-0A2F-4162-8B98-8BC888E2D6D4}"/>
                </a:ext>
              </a:extLst>
            </p:cNvPr>
            <p:cNvSpPr/>
            <p:nvPr/>
          </p:nvSpPr>
          <p:spPr>
            <a:xfrm>
              <a:off x="7622769" y="4090819"/>
              <a:ext cx="2693328" cy="12040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四角形: 角を丸くする 62">
              <a:extLst>
                <a:ext uri="{FF2B5EF4-FFF2-40B4-BE49-F238E27FC236}">
                  <a16:creationId xmlns:a16="http://schemas.microsoft.com/office/drawing/2014/main" id="{D0C6F569-0672-44AF-AA44-99D4A60ED84D}"/>
                </a:ext>
              </a:extLst>
            </p:cNvPr>
            <p:cNvSpPr/>
            <p:nvPr/>
          </p:nvSpPr>
          <p:spPr>
            <a:xfrm>
              <a:off x="7631079" y="4886481"/>
              <a:ext cx="2709949" cy="5352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N5-</a:t>
              </a:r>
              <a:r>
                <a:rPr kumimoji="1" lang="ja-JP" altLang="en-US" dirty="0"/>
                <a:t>２</a:t>
              </a:r>
            </a:p>
          </p:txBody>
        </p:sp>
        <p:sp>
          <p:nvSpPr>
            <p:cNvPr id="21" name="四角形: 角を丸くする 20">
              <a:extLst>
                <a:ext uri="{FF2B5EF4-FFF2-40B4-BE49-F238E27FC236}">
                  <a16:creationId xmlns:a16="http://schemas.microsoft.com/office/drawing/2014/main" id="{E1710B45-1B51-48F2-8F8B-9D05C566468E}"/>
                </a:ext>
              </a:extLst>
            </p:cNvPr>
            <p:cNvSpPr/>
            <p:nvPr/>
          </p:nvSpPr>
          <p:spPr>
            <a:xfrm>
              <a:off x="7631083" y="5431273"/>
              <a:ext cx="2709949" cy="10464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38E9938A-A4A0-4BF6-8A53-F44FD8F29239}"/>
                </a:ext>
              </a:extLst>
            </p:cNvPr>
            <p:cNvSpPr/>
            <p:nvPr/>
          </p:nvSpPr>
          <p:spPr>
            <a:xfrm>
              <a:off x="7631079" y="4741822"/>
              <a:ext cx="1637607" cy="12137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ラフィックス 26" descr="カスタマー レビュー">
              <a:extLst>
                <a:ext uri="{FF2B5EF4-FFF2-40B4-BE49-F238E27FC236}">
                  <a16:creationId xmlns:a16="http://schemas.microsoft.com/office/drawing/2014/main" id="{CF893056-ED8F-42EA-8DE4-1B45B9B4436F}"/>
                </a:ext>
              </a:extLst>
            </p:cNvPr>
            <p:cNvGrpSpPr/>
            <p:nvPr/>
          </p:nvGrpSpPr>
          <p:grpSpPr>
            <a:xfrm>
              <a:off x="8239626" y="5779385"/>
              <a:ext cx="216132" cy="216756"/>
              <a:chOff x="5651421" y="5656353"/>
              <a:chExt cx="982989" cy="1078369"/>
            </a:xfrm>
          </p:grpSpPr>
          <p:sp>
            <p:nvSpPr>
              <p:cNvPr id="34" name="フリーフォーム: 図形 33">
                <a:extLst>
                  <a:ext uri="{FF2B5EF4-FFF2-40B4-BE49-F238E27FC236}">
                    <a16:creationId xmlns:a16="http://schemas.microsoft.com/office/drawing/2014/main" id="{7FEE2BF1-A026-4ACC-8FB3-881F5A29BDEB}"/>
                  </a:ext>
                </a:extLst>
              </p:cNvPr>
              <p:cNvSpPr/>
              <p:nvPr/>
            </p:nvSpPr>
            <p:spPr>
              <a:xfrm>
                <a:off x="6320044" y="6209242"/>
                <a:ext cx="203518" cy="203518"/>
              </a:xfrm>
              <a:custGeom>
                <a:avLst/>
                <a:gdLst>
                  <a:gd name="connsiteX0" fmla="*/ 211115 w 203517"/>
                  <a:gd name="connsiteY0" fmla="*/ 105558 h 203517"/>
                  <a:gd name="connsiteX1" fmla="*/ 105558 w 203517"/>
                  <a:gd name="connsiteY1" fmla="*/ 211115 h 203517"/>
                  <a:gd name="connsiteX2" fmla="*/ 0 w 203517"/>
                  <a:gd name="connsiteY2" fmla="*/ 105558 h 203517"/>
                  <a:gd name="connsiteX3" fmla="*/ 105558 w 203517"/>
                  <a:gd name="connsiteY3" fmla="*/ 0 h 203517"/>
                  <a:gd name="connsiteX4" fmla="*/ 211115 w 203517"/>
                  <a:gd name="connsiteY4" fmla="*/ 105558 h 20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17" h="203517">
                    <a:moveTo>
                      <a:pt x="211115" y="105558"/>
                    </a:moveTo>
                    <a:cubicBezTo>
                      <a:pt x="211115" y="163856"/>
                      <a:pt x="163856" y="211115"/>
                      <a:pt x="105558" y="211115"/>
                    </a:cubicBezTo>
                    <a:cubicBezTo>
                      <a:pt x="47260" y="211115"/>
                      <a:pt x="0" y="163856"/>
                      <a:pt x="0" y="105558"/>
                    </a:cubicBezTo>
                    <a:cubicBezTo>
                      <a:pt x="0" y="47260"/>
                      <a:pt x="47260" y="0"/>
                      <a:pt x="105558" y="0"/>
                    </a:cubicBezTo>
                    <a:cubicBezTo>
                      <a:pt x="163856" y="0"/>
                      <a:pt x="211115" y="47260"/>
                      <a:pt x="211115" y="105558"/>
                    </a:cubicBezTo>
                    <a:close/>
                  </a:path>
                </a:pathLst>
              </a:custGeom>
              <a:solidFill>
                <a:srgbClr val="000000"/>
              </a:solidFill>
              <a:ln w="13494"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4CBF9A6B-7287-42A5-81CF-49DDAB20E6AD}"/>
                  </a:ext>
                </a:extLst>
              </p:cNvPr>
              <p:cNvSpPr/>
              <p:nvPr/>
            </p:nvSpPr>
            <p:spPr>
              <a:xfrm>
                <a:off x="5757114" y="6209242"/>
                <a:ext cx="203518" cy="203518"/>
              </a:xfrm>
              <a:custGeom>
                <a:avLst/>
                <a:gdLst>
                  <a:gd name="connsiteX0" fmla="*/ 211116 w 203517"/>
                  <a:gd name="connsiteY0" fmla="*/ 105558 h 203517"/>
                  <a:gd name="connsiteX1" fmla="*/ 105558 w 203517"/>
                  <a:gd name="connsiteY1" fmla="*/ 211115 h 203517"/>
                  <a:gd name="connsiteX2" fmla="*/ 0 w 203517"/>
                  <a:gd name="connsiteY2" fmla="*/ 105558 h 203517"/>
                  <a:gd name="connsiteX3" fmla="*/ 105558 w 203517"/>
                  <a:gd name="connsiteY3" fmla="*/ 0 h 203517"/>
                  <a:gd name="connsiteX4" fmla="*/ 211116 w 203517"/>
                  <a:gd name="connsiteY4" fmla="*/ 105558 h 20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17" h="203517">
                    <a:moveTo>
                      <a:pt x="211116" y="105558"/>
                    </a:moveTo>
                    <a:cubicBezTo>
                      <a:pt x="211116" y="163856"/>
                      <a:pt x="163856" y="211115"/>
                      <a:pt x="105558" y="211115"/>
                    </a:cubicBezTo>
                    <a:cubicBezTo>
                      <a:pt x="47260" y="211115"/>
                      <a:pt x="0" y="163856"/>
                      <a:pt x="0" y="105558"/>
                    </a:cubicBezTo>
                    <a:cubicBezTo>
                      <a:pt x="0" y="47260"/>
                      <a:pt x="47260" y="0"/>
                      <a:pt x="105558" y="0"/>
                    </a:cubicBezTo>
                    <a:cubicBezTo>
                      <a:pt x="163856" y="0"/>
                      <a:pt x="211116" y="47260"/>
                      <a:pt x="211116" y="105558"/>
                    </a:cubicBezTo>
                    <a:close/>
                  </a:path>
                </a:pathLst>
              </a:custGeom>
              <a:solidFill>
                <a:srgbClr val="000000"/>
              </a:solidFill>
              <a:ln w="13494"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011B4AA0-0C9B-46E4-B82A-CF4B14B0064E}"/>
                  </a:ext>
                </a:extLst>
              </p:cNvPr>
              <p:cNvSpPr/>
              <p:nvPr/>
            </p:nvSpPr>
            <p:spPr>
              <a:xfrm>
                <a:off x="6254511" y="6448985"/>
                <a:ext cx="379899" cy="203518"/>
              </a:xfrm>
              <a:custGeom>
                <a:avLst/>
                <a:gdLst>
                  <a:gd name="connsiteX0" fmla="*/ 361176 w 379899"/>
                  <a:gd name="connsiteY0" fmla="*/ 62820 h 203517"/>
                  <a:gd name="connsiteX1" fmla="*/ 257925 w 379899"/>
                  <a:gd name="connsiteY1" fmla="*/ 13569 h 203517"/>
                  <a:gd name="connsiteX2" fmla="*/ 171090 w 379899"/>
                  <a:gd name="connsiteY2" fmla="*/ 1 h 203517"/>
                  <a:gd name="connsiteX3" fmla="*/ 84392 w 379899"/>
                  <a:gd name="connsiteY3" fmla="*/ 13569 h 203517"/>
                  <a:gd name="connsiteX4" fmla="*/ 4884 w 379899"/>
                  <a:gd name="connsiteY4" fmla="*/ 47760 h 203517"/>
                  <a:gd name="connsiteX5" fmla="*/ 0 w 379899"/>
                  <a:gd name="connsiteY5" fmla="*/ 53322 h 203517"/>
                  <a:gd name="connsiteX6" fmla="*/ 108543 w 379899"/>
                  <a:gd name="connsiteY6" fmla="*/ 107594 h 203517"/>
                  <a:gd name="connsiteX7" fmla="*/ 148161 w 379899"/>
                  <a:gd name="connsiteY7" fmla="*/ 187237 h 203517"/>
                  <a:gd name="connsiteX8" fmla="*/ 148161 w 379899"/>
                  <a:gd name="connsiteY8" fmla="*/ 211388 h 203517"/>
                  <a:gd name="connsiteX9" fmla="*/ 382206 w 379899"/>
                  <a:gd name="connsiteY9" fmla="*/ 211388 h 203517"/>
                  <a:gd name="connsiteX10" fmla="*/ 382206 w 379899"/>
                  <a:gd name="connsiteY10" fmla="*/ 105151 h 203517"/>
                  <a:gd name="connsiteX11" fmla="*/ 361176 w 379899"/>
                  <a:gd name="connsiteY11" fmla="*/ 62820 h 20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899" h="203517">
                    <a:moveTo>
                      <a:pt x="361176" y="62820"/>
                    </a:moveTo>
                    <a:cubicBezTo>
                      <a:pt x="330721" y="39136"/>
                      <a:pt x="295495" y="22333"/>
                      <a:pt x="257925" y="13569"/>
                    </a:cubicBezTo>
                    <a:cubicBezTo>
                      <a:pt x="229686" y="5319"/>
                      <a:pt x="200499" y="758"/>
                      <a:pt x="171090" y="1"/>
                    </a:cubicBezTo>
                    <a:cubicBezTo>
                      <a:pt x="141658" y="-66"/>
                      <a:pt x="112397" y="4513"/>
                      <a:pt x="84392" y="13569"/>
                    </a:cubicBezTo>
                    <a:cubicBezTo>
                      <a:pt x="56365" y="21031"/>
                      <a:pt x="29579" y="32550"/>
                      <a:pt x="4884" y="47760"/>
                    </a:cubicBezTo>
                    <a:lnTo>
                      <a:pt x="0" y="53322"/>
                    </a:lnTo>
                    <a:cubicBezTo>
                      <a:pt x="39447" y="63970"/>
                      <a:pt x="76356" y="82425"/>
                      <a:pt x="108543" y="107594"/>
                    </a:cubicBezTo>
                    <a:cubicBezTo>
                      <a:pt x="133841" y="126180"/>
                      <a:pt x="148599" y="155848"/>
                      <a:pt x="148161" y="187237"/>
                    </a:cubicBezTo>
                    <a:lnTo>
                      <a:pt x="148161" y="211388"/>
                    </a:lnTo>
                    <a:lnTo>
                      <a:pt x="382206" y="211388"/>
                    </a:lnTo>
                    <a:lnTo>
                      <a:pt x="382206" y="105151"/>
                    </a:lnTo>
                    <a:cubicBezTo>
                      <a:pt x="382669" y="88422"/>
                      <a:pt x="374787" y="72557"/>
                      <a:pt x="361176" y="62820"/>
                    </a:cubicBezTo>
                    <a:close/>
                  </a:path>
                </a:pathLst>
              </a:custGeom>
              <a:solidFill>
                <a:srgbClr val="000000"/>
              </a:solidFill>
              <a:ln w="13494"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3573F9EE-9CCC-409E-9D80-0D0D7DF03DEA}"/>
                  </a:ext>
                </a:extLst>
              </p:cNvPr>
              <p:cNvSpPr/>
              <p:nvPr/>
            </p:nvSpPr>
            <p:spPr>
              <a:xfrm>
                <a:off x="5651421" y="6448985"/>
                <a:ext cx="379899" cy="203518"/>
              </a:xfrm>
              <a:custGeom>
                <a:avLst/>
                <a:gdLst>
                  <a:gd name="connsiteX0" fmla="*/ 234588 w 379899"/>
                  <a:gd name="connsiteY0" fmla="*/ 187237 h 203517"/>
                  <a:gd name="connsiteX1" fmla="*/ 272713 w 379899"/>
                  <a:gd name="connsiteY1" fmla="*/ 108951 h 203517"/>
                  <a:gd name="connsiteX2" fmla="*/ 274206 w 379899"/>
                  <a:gd name="connsiteY2" fmla="*/ 107594 h 203517"/>
                  <a:gd name="connsiteX3" fmla="*/ 275970 w 379899"/>
                  <a:gd name="connsiteY3" fmla="*/ 106373 h 203517"/>
                  <a:gd name="connsiteX4" fmla="*/ 382749 w 379899"/>
                  <a:gd name="connsiteY4" fmla="*/ 53458 h 203517"/>
                  <a:gd name="connsiteX5" fmla="*/ 375015 w 379899"/>
                  <a:gd name="connsiteY5" fmla="*/ 44639 h 203517"/>
                  <a:gd name="connsiteX6" fmla="*/ 297950 w 379899"/>
                  <a:gd name="connsiteY6" fmla="*/ 13569 h 203517"/>
                  <a:gd name="connsiteX7" fmla="*/ 211251 w 379899"/>
                  <a:gd name="connsiteY7" fmla="*/ 1 h 203517"/>
                  <a:gd name="connsiteX8" fmla="*/ 124417 w 379899"/>
                  <a:gd name="connsiteY8" fmla="*/ 13569 h 203517"/>
                  <a:gd name="connsiteX9" fmla="*/ 21166 w 379899"/>
                  <a:gd name="connsiteY9" fmla="*/ 62820 h 203517"/>
                  <a:gd name="connsiteX10" fmla="*/ 0 w 379899"/>
                  <a:gd name="connsiteY10" fmla="*/ 105152 h 203517"/>
                  <a:gd name="connsiteX11" fmla="*/ 0 w 379899"/>
                  <a:gd name="connsiteY11" fmla="*/ 211388 h 203517"/>
                  <a:gd name="connsiteX12" fmla="*/ 234588 w 379899"/>
                  <a:gd name="connsiteY12" fmla="*/ 211388 h 20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9899" h="203517">
                    <a:moveTo>
                      <a:pt x="234588" y="187237"/>
                    </a:moveTo>
                    <a:cubicBezTo>
                      <a:pt x="234610" y="156674"/>
                      <a:pt x="248666" y="127813"/>
                      <a:pt x="272713" y="108951"/>
                    </a:cubicBezTo>
                    <a:lnTo>
                      <a:pt x="274206" y="107594"/>
                    </a:lnTo>
                    <a:lnTo>
                      <a:pt x="275970" y="106373"/>
                    </a:lnTo>
                    <a:cubicBezTo>
                      <a:pt x="308538" y="83196"/>
                      <a:pt x="344580" y="65335"/>
                      <a:pt x="382749" y="53458"/>
                    </a:cubicBezTo>
                    <a:cubicBezTo>
                      <a:pt x="380035" y="50609"/>
                      <a:pt x="377457" y="47624"/>
                      <a:pt x="375015" y="44639"/>
                    </a:cubicBezTo>
                    <a:cubicBezTo>
                      <a:pt x="350943" y="30655"/>
                      <a:pt x="324990" y="20191"/>
                      <a:pt x="297950" y="13569"/>
                    </a:cubicBezTo>
                    <a:cubicBezTo>
                      <a:pt x="269756" y="5330"/>
                      <a:pt x="240615" y="770"/>
                      <a:pt x="211251" y="1"/>
                    </a:cubicBezTo>
                    <a:cubicBezTo>
                      <a:pt x="181772" y="-75"/>
                      <a:pt x="152467" y="4504"/>
                      <a:pt x="124417" y="13569"/>
                    </a:cubicBezTo>
                    <a:cubicBezTo>
                      <a:pt x="87373" y="23788"/>
                      <a:pt x="52421" y="40460"/>
                      <a:pt x="21166" y="62820"/>
                    </a:cubicBezTo>
                    <a:cubicBezTo>
                      <a:pt x="8005" y="72948"/>
                      <a:pt x="208" y="88546"/>
                      <a:pt x="0" y="105152"/>
                    </a:cubicBezTo>
                    <a:lnTo>
                      <a:pt x="0" y="211388"/>
                    </a:lnTo>
                    <a:lnTo>
                      <a:pt x="234588" y="211388"/>
                    </a:lnTo>
                    <a:close/>
                  </a:path>
                </a:pathLst>
              </a:custGeom>
              <a:solidFill>
                <a:srgbClr val="000000"/>
              </a:solidFill>
              <a:ln w="13494"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58BF87CC-6904-415A-BF76-CAD3CCCEA02C}"/>
                  </a:ext>
                </a:extLst>
              </p:cNvPr>
              <p:cNvSpPr/>
              <p:nvPr/>
            </p:nvSpPr>
            <p:spPr>
              <a:xfrm>
                <a:off x="5932953" y="6531204"/>
                <a:ext cx="420603" cy="203518"/>
              </a:xfrm>
              <a:custGeom>
                <a:avLst/>
                <a:gdLst>
                  <a:gd name="connsiteX0" fmla="*/ 0 w 420602"/>
                  <a:gd name="connsiteY0" fmla="*/ 210575 h 203517"/>
                  <a:gd name="connsiteX1" fmla="*/ 0 w 420602"/>
                  <a:gd name="connsiteY1" fmla="*/ 105018 h 203517"/>
                  <a:gd name="connsiteX2" fmla="*/ 21166 w 420602"/>
                  <a:gd name="connsiteY2" fmla="*/ 62822 h 203517"/>
                  <a:gd name="connsiteX3" fmla="*/ 124417 w 420602"/>
                  <a:gd name="connsiteY3" fmla="*/ 13570 h 203517"/>
                  <a:gd name="connsiteX4" fmla="*/ 211116 w 420602"/>
                  <a:gd name="connsiteY4" fmla="*/ 3 h 203517"/>
                  <a:gd name="connsiteX5" fmla="*/ 297950 w 420602"/>
                  <a:gd name="connsiteY5" fmla="*/ 13570 h 203517"/>
                  <a:gd name="connsiteX6" fmla="*/ 401201 w 420602"/>
                  <a:gd name="connsiteY6" fmla="*/ 62822 h 203517"/>
                  <a:gd name="connsiteX7" fmla="*/ 422367 w 420602"/>
                  <a:gd name="connsiteY7" fmla="*/ 105018 h 203517"/>
                  <a:gd name="connsiteX8" fmla="*/ 422367 w 420602"/>
                  <a:gd name="connsiteY8" fmla="*/ 210575 h 20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602" h="203517">
                    <a:moveTo>
                      <a:pt x="0" y="210575"/>
                    </a:moveTo>
                    <a:lnTo>
                      <a:pt x="0" y="105018"/>
                    </a:lnTo>
                    <a:cubicBezTo>
                      <a:pt x="64" y="88415"/>
                      <a:pt x="7896" y="72799"/>
                      <a:pt x="21166" y="62822"/>
                    </a:cubicBezTo>
                    <a:cubicBezTo>
                      <a:pt x="52358" y="40357"/>
                      <a:pt x="87329" y="23676"/>
                      <a:pt x="124417" y="13570"/>
                    </a:cubicBezTo>
                    <a:cubicBezTo>
                      <a:pt x="152409" y="4455"/>
                      <a:pt x="181677" y="-125"/>
                      <a:pt x="211116" y="3"/>
                    </a:cubicBezTo>
                    <a:cubicBezTo>
                      <a:pt x="240531" y="693"/>
                      <a:pt x="269726" y="5256"/>
                      <a:pt x="297950" y="13570"/>
                    </a:cubicBezTo>
                    <a:cubicBezTo>
                      <a:pt x="335561" y="22220"/>
                      <a:pt x="370810" y="39033"/>
                      <a:pt x="401201" y="62822"/>
                    </a:cubicBezTo>
                    <a:cubicBezTo>
                      <a:pt x="414861" y="72470"/>
                      <a:pt x="422802" y="88301"/>
                      <a:pt x="422367" y="105018"/>
                    </a:cubicBezTo>
                    <a:lnTo>
                      <a:pt x="422367" y="210575"/>
                    </a:lnTo>
                    <a:close/>
                  </a:path>
                </a:pathLst>
              </a:custGeom>
              <a:solidFill>
                <a:srgbClr val="000000"/>
              </a:solidFill>
              <a:ln w="13494"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786924F1-7C11-4EE4-AD45-221433A6F496}"/>
                  </a:ext>
                </a:extLst>
              </p:cNvPr>
              <p:cNvSpPr/>
              <p:nvPr/>
            </p:nvSpPr>
            <p:spPr>
              <a:xfrm>
                <a:off x="6038511" y="6291327"/>
                <a:ext cx="203518" cy="203518"/>
              </a:xfrm>
              <a:custGeom>
                <a:avLst/>
                <a:gdLst>
                  <a:gd name="connsiteX0" fmla="*/ 211115 w 203517"/>
                  <a:gd name="connsiteY0" fmla="*/ 105558 h 203517"/>
                  <a:gd name="connsiteX1" fmla="*/ 105558 w 203517"/>
                  <a:gd name="connsiteY1" fmla="*/ 211116 h 203517"/>
                  <a:gd name="connsiteX2" fmla="*/ 0 w 203517"/>
                  <a:gd name="connsiteY2" fmla="*/ 105558 h 203517"/>
                  <a:gd name="connsiteX3" fmla="*/ 105558 w 203517"/>
                  <a:gd name="connsiteY3" fmla="*/ 0 h 203517"/>
                  <a:gd name="connsiteX4" fmla="*/ 211115 w 203517"/>
                  <a:gd name="connsiteY4" fmla="*/ 105558 h 20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17" h="203517">
                    <a:moveTo>
                      <a:pt x="211115" y="105558"/>
                    </a:moveTo>
                    <a:cubicBezTo>
                      <a:pt x="211115" y="163856"/>
                      <a:pt x="163856" y="211116"/>
                      <a:pt x="105558" y="211116"/>
                    </a:cubicBezTo>
                    <a:cubicBezTo>
                      <a:pt x="47260" y="211116"/>
                      <a:pt x="0" y="163856"/>
                      <a:pt x="0" y="105558"/>
                    </a:cubicBezTo>
                    <a:cubicBezTo>
                      <a:pt x="0" y="47260"/>
                      <a:pt x="47260" y="0"/>
                      <a:pt x="105558" y="0"/>
                    </a:cubicBezTo>
                    <a:cubicBezTo>
                      <a:pt x="163856" y="0"/>
                      <a:pt x="211115" y="47260"/>
                      <a:pt x="211115" y="105558"/>
                    </a:cubicBezTo>
                    <a:close/>
                  </a:path>
                </a:pathLst>
              </a:custGeom>
              <a:solidFill>
                <a:srgbClr val="000000"/>
              </a:solidFill>
              <a:ln w="13494" cap="flat">
                <a:noFill/>
                <a:prstDash val="solid"/>
                <a:miter/>
              </a:ln>
            </p:spPr>
            <p:txBody>
              <a:bodyPr rtlCol="0" anchor="ctr"/>
              <a:lstStyle/>
              <a:p>
                <a:endParaRPr lang="ja-JP" altLang="en-US" dirty="0"/>
              </a:p>
            </p:txBody>
          </p:sp>
          <p:sp>
            <p:nvSpPr>
              <p:cNvPr id="40" name="フリーフォーム: 図形 39">
                <a:extLst>
                  <a:ext uri="{FF2B5EF4-FFF2-40B4-BE49-F238E27FC236}">
                    <a16:creationId xmlns:a16="http://schemas.microsoft.com/office/drawing/2014/main" id="{9AD63C03-87AF-4C30-8752-A306B7B9EA56}"/>
                  </a:ext>
                </a:extLst>
              </p:cNvPr>
              <p:cNvSpPr/>
              <p:nvPr/>
            </p:nvSpPr>
            <p:spPr>
              <a:xfrm>
                <a:off x="5652235" y="5656353"/>
                <a:ext cx="976884" cy="488442"/>
              </a:xfrm>
              <a:custGeom>
                <a:avLst/>
                <a:gdLst>
                  <a:gd name="connsiteX0" fmla="*/ 932789 w 976884"/>
                  <a:gd name="connsiteY0" fmla="*/ 0 h 488442"/>
                  <a:gd name="connsiteX1" fmla="*/ 54271 w 976884"/>
                  <a:gd name="connsiteY1" fmla="*/ 0 h 488442"/>
                  <a:gd name="connsiteX2" fmla="*/ 0 w 976884"/>
                  <a:gd name="connsiteY2" fmla="*/ 54271 h 488442"/>
                  <a:gd name="connsiteX3" fmla="*/ 0 w 976884"/>
                  <a:gd name="connsiteY3" fmla="*/ 352764 h 488442"/>
                  <a:gd name="connsiteX4" fmla="*/ 54271 w 976884"/>
                  <a:gd name="connsiteY4" fmla="*/ 407035 h 488442"/>
                  <a:gd name="connsiteX5" fmla="*/ 254397 w 976884"/>
                  <a:gd name="connsiteY5" fmla="*/ 407035 h 488442"/>
                  <a:gd name="connsiteX6" fmla="*/ 254397 w 976884"/>
                  <a:gd name="connsiteY6" fmla="*/ 488442 h 488442"/>
                  <a:gd name="connsiteX7" fmla="*/ 339874 w 976884"/>
                  <a:gd name="connsiteY7" fmla="*/ 407035 h 488442"/>
                  <a:gd name="connsiteX8" fmla="*/ 432135 w 976884"/>
                  <a:gd name="connsiteY8" fmla="*/ 407035 h 488442"/>
                  <a:gd name="connsiteX9" fmla="*/ 485050 w 976884"/>
                  <a:gd name="connsiteY9" fmla="*/ 488442 h 488442"/>
                  <a:gd name="connsiteX10" fmla="*/ 533894 w 976884"/>
                  <a:gd name="connsiteY10" fmla="*/ 407035 h 488442"/>
                  <a:gd name="connsiteX11" fmla="*/ 630226 w 976884"/>
                  <a:gd name="connsiteY11" fmla="*/ 407035 h 488442"/>
                  <a:gd name="connsiteX12" fmla="*/ 715703 w 976884"/>
                  <a:gd name="connsiteY12" fmla="*/ 488442 h 488442"/>
                  <a:gd name="connsiteX13" fmla="*/ 715703 w 976884"/>
                  <a:gd name="connsiteY13" fmla="*/ 407035 h 488442"/>
                  <a:gd name="connsiteX14" fmla="*/ 932789 w 976884"/>
                  <a:gd name="connsiteY14" fmla="*/ 407035 h 488442"/>
                  <a:gd name="connsiteX15" fmla="*/ 987060 w 976884"/>
                  <a:gd name="connsiteY15" fmla="*/ 352764 h 488442"/>
                  <a:gd name="connsiteX16" fmla="*/ 987060 w 976884"/>
                  <a:gd name="connsiteY16" fmla="*/ 54271 h 488442"/>
                  <a:gd name="connsiteX17" fmla="*/ 932789 w 976884"/>
                  <a:gd name="connsiteY17" fmla="*/ 0 h 488442"/>
                  <a:gd name="connsiteX18" fmla="*/ 135678 w 976884"/>
                  <a:gd name="connsiteY18" fmla="*/ 122111 h 488442"/>
                  <a:gd name="connsiteX19" fmla="*/ 769975 w 976884"/>
                  <a:gd name="connsiteY19" fmla="*/ 122111 h 488442"/>
                  <a:gd name="connsiteX20" fmla="*/ 769975 w 976884"/>
                  <a:gd name="connsiteY20" fmla="*/ 149246 h 488442"/>
                  <a:gd name="connsiteX21" fmla="*/ 135678 w 976884"/>
                  <a:gd name="connsiteY21" fmla="*/ 149246 h 488442"/>
                  <a:gd name="connsiteX22" fmla="*/ 634296 w 976884"/>
                  <a:gd name="connsiteY22" fmla="*/ 284925 h 488442"/>
                  <a:gd name="connsiteX23" fmla="*/ 135678 w 976884"/>
                  <a:gd name="connsiteY23" fmla="*/ 284925 h 488442"/>
                  <a:gd name="connsiteX24" fmla="*/ 135678 w 976884"/>
                  <a:gd name="connsiteY24" fmla="*/ 257789 h 488442"/>
                  <a:gd name="connsiteX25" fmla="*/ 634296 w 976884"/>
                  <a:gd name="connsiteY25" fmla="*/ 257789 h 488442"/>
                  <a:gd name="connsiteX26" fmla="*/ 851382 w 976884"/>
                  <a:gd name="connsiteY26" fmla="*/ 217085 h 488442"/>
                  <a:gd name="connsiteX27" fmla="*/ 135678 w 976884"/>
                  <a:gd name="connsiteY27" fmla="*/ 217085 h 488442"/>
                  <a:gd name="connsiteX28" fmla="*/ 135678 w 976884"/>
                  <a:gd name="connsiteY28" fmla="*/ 189950 h 488442"/>
                  <a:gd name="connsiteX29" fmla="*/ 851382 w 976884"/>
                  <a:gd name="connsiteY29" fmla="*/ 189950 h 48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6884" h="488442">
                    <a:moveTo>
                      <a:pt x="932789" y="0"/>
                    </a:moveTo>
                    <a:lnTo>
                      <a:pt x="54271" y="0"/>
                    </a:lnTo>
                    <a:cubicBezTo>
                      <a:pt x="24299" y="0"/>
                      <a:pt x="0" y="24298"/>
                      <a:pt x="0" y="54271"/>
                    </a:cubicBezTo>
                    <a:lnTo>
                      <a:pt x="0" y="352764"/>
                    </a:lnTo>
                    <a:cubicBezTo>
                      <a:pt x="0" y="382736"/>
                      <a:pt x="24299" y="407035"/>
                      <a:pt x="54271" y="407035"/>
                    </a:cubicBezTo>
                    <a:lnTo>
                      <a:pt x="254397" y="407035"/>
                    </a:lnTo>
                    <a:lnTo>
                      <a:pt x="254397" y="488442"/>
                    </a:lnTo>
                    <a:lnTo>
                      <a:pt x="339874" y="407035"/>
                    </a:lnTo>
                    <a:lnTo>
                      <a:pt x="432135" y="407035"/>
                    </a:lnTo>
                    <a:lnTo>
                      <a:pt x="485050" y="488442"/>
                    </a:lnTo>
                    <a:lnTo>
                      <a:pt x="533894" y="407035"/>
                    </a:lnTo>
                    <a:lnTo>
                      <a:pt x="630226" y="407035"/>
                    </a:lnTo>
                    <a:lnTo>
                      <a:pt x="715703" y="488442"/>
                    </a:lnTo>
                    <a:lnTo>
                      <a:pt x="715703" y="407035"/>
                    </a:lnTo>
                    <a:lnTo>
                      <a:pt x="932789" y="407035"/>
                    </a:lnTo>
                    <a:cubicBezTo>
                      <a:pt x="962761" y="407035"/>
                      <a:pt x="987060" y="382736"/>
                      <a:pt x="987060" y="352764"/>
                    </a:cubicBezTo>
                    <a:lnTo>
                      <a:pt x="987060" y="54271"/>
                    </a:lnTo>
                    <a:cubicBezTo>
                      <a:pt x="987060" y="24298"/>
                      <a:pt x="962761" y="0"/>
                      <a:pt x="932789" y="0"/>
                    </a:cubicBezTo>
                    <a:close/>
                    <a:moveTo>
                      <a:pt x="135678" y="122111"/>
                    </a:moveTo>
                    <a:lnTo>
                      <a:pt x="769975" y="122111"/>
                    </a:lnTo>
                    <a:lnTo>
                      <a:pt x="769975" y="149246"/>
                    </a:lnTo>
                    <a:lnTo>
                      <a:pt x="135678" y="149246"/>
                    </a:lnTo>
                    <a:close/>
                    <a:moveTo>
                      <a:pt x="634296" y="284925"/>
                    </a:moveTo>
                    <a:lnTo>
                      <a:pt x="135678" y="284925"/>
                    </a:lnTo>
                    <a:lnTo>
                      <a:pt x="135678" y="257789"/>
                    </a:lnTo>
                    <a:lnTo>
                      <a:pt x="634296" y="257789"/>
                    </a:lnTo>
                    <a:close/>
                    <a:moveTo>
                      <a:pt x="851382" y="217085"/>
                    </a:moveTo>
                    <a:lnTo>
                      <a:pt x="135678" y="217085"/>
                    </a:lnTo>
                    <a:lnTo>
                      <a:pt x="135678" y="189950"/>
                    </a:lnTo>
                    <a:lnTo>
                      <a:pt x="851382" y="189950"/>
                    </a:lnTo>
                    <a:close/>
                  </a:path>
                </a:pathLst>
              </a:custGeom>
              <a:solidFill>
                <a:srgbClr val="000000"/>
              </a:solidFill>
              <a:ln w="13494" cap="flat">
                <a:noFill/>
                <a:prstDash val="solid"/>
                <a:miter/>
              </a:ln>
            </p:spPr>
            <p:txBody>
              <a:bodyPr rtlCol="0" anchor="ctr"/>
              <a:lstStyle/>
              <a:p>
                <a:endParaRPr lang="ja-JP" altLang="en-US"/>
              </a:p>
            </p:txBody>
          </p:sp>
        </p:grpSp>
        <p:sp>
          <p:nvSpPr>
            <p:cNvPr id="43" name="フリーフォーム: 図形 42">
              <a:extLst>
                <a:ext uri="{FF2B5EF4-FFF2-40B4-BE49-F238E27FC236}">
                  <a16:creationId xmlns:a16="http://schemas.microsoft.com/office/drawing/2014/main" id="{F11C935E-509C-4539-9A4D-908747AF817C}"/>
                </a:ext>
              </a:extLst>
            </p:cNvPr>
            <p:cNvSpPr/>
            <p:nvPr/>
          </p:nvSpPr>
          <p:spPr>
            <a:xfrm>
              <a:off x="9963069" y="5806029"/>
              <a:ext cx="224766" cy="192993"/>
            </a:xfrm>
            <a:custGeom>
              <a:avLst/>
              <a:gdLst>
                <a:gd name="connsiteX0" fmla="*/ 976884 w 1085426"/>
                <a:gd name="connsiteY0" fmla="*/ 325628 h 759798"/>
                <a:gd name="connsiteX1" fmla="*/ 651256 w 1085426"/>
                <a:gd name="connsiteY1" fmla="*/ 325628 h 759798"/>
                <a:gd name="connsiteX2" fmla="*/ 651256 w 1085426"/>
                <a:gd name="connsiteY2" fmla="*/ 271357 h 759798"/>
                <a:gd name="connsiteX3" fmla="*/ 976884 w 1085426"/>
                <a:gd name="connsiteY3" fmla="*/ 271357 h 759798"/>
                <a:gd name="connsiteX4" fmla="*/ 976884 w 1085426"/>
                <a:gd name="connsiteY4" fmla="*/ 325628 h 759798"/>
                <a:gd name="connsiteX5" fmla="*/ 976884 w 1085426"/>
                <a:gd name="connsiteY5" fmla="*/ 488442 h 759798"/>
                <a:gd name="connsiteX6" fmla="*/ 651256 w 1085426"/>
                <a:gd name="connsiteY6" fmla="*/ 488442 h 759798"/>
                <a:gd name="connsiteX7" fmla="*/ 651256 w 1085426"/>
                <a:gd name="connsiteY7" fmla="*/ 434171 h 759798"/>
                <a:gd name="connsiteX8" fmla="*/ 976884 w 1085426"/>
                <a:gd name="connsiteY8" fmla="*/ 434171 h 759798"/>
                <a:gd name="connsiteX9" fmla="*/ 976884 w 1085426"/>
                <a:gd name="connsiteY9" fmla="*/ 488442 h 759798"/>
                <a:gd name="connsiteX10" fmla="*/ 976884 w 1085426"/>
                <a:gd name="connsiteY10" fmla="*/ 651256 h 759798"/>
                <a:gd name="connsiteX11" fmla="*/ 651256 w 1085426"/>
                <a:gd name="connsiteY11" fmla="*/ 651256 h 759798"/>
                <a:gd name="connsiteX12" fmla="*/ 651256 w 1085426"/>
                <a:gd name="connsiteY12" fmla="*/ 596985 h 759798"/>
                <a:gd name="connsiteX13" fmla="*/ 976884 w 1085426"/>
                <a:gd name="connsiteY13" fmla="*/ 596985 h 759798"/>
                <a:gd name="connsiteX14" fmla="*/ 976884 w 1085426"/>
                <a:gd name="connsiteY14" fmla="*/ 651256 h 759798"/>
                <a:gd name="connsiteX15" fmla="*/ 542713 w 1085426"/>
                <a:gd name="connsiteY15" fmla="*/ 651256 h 759798"/>
                <a:gd name="connsiteX16" fmla="*/ 108543 w 1085426"/>
                <a:gd name="connsiteY16" fmla="*/ 651256 h 759798"/>
                <a:gd name="connsiteX17" fmla="*/ 108543 w 1085426"/>
                <a:gd name="connsiteY17" fmla="*/ 542713 h 759798"/>
                <a:gd name="connsiteX18" fmla="*/ 130251 w 1085426"/>
                <a:gd name="connsiteY18" fmla="*/ 499296 h 759798"/>
                <a:gd name="connsiteX19" fmla="*/ 236080 w 1085426"/>
                <a:gd name="connsiteY19" fmla="*/ 447739 h 759798"/>
                <a:gd name="connsiteX20" fmla="*/ 325628 w 1085426"/>
                <a:gd name="connsiteY20" fmla="*/ 434171 h 759798"/>
                <a:gd name="connsiteX21" fmla="*/ 415176 w 1085426"/>
                <a:gd name="connsiteY21" fmla="*/ 447739 h 759798"/>
                <a:gd name="connsiteX22" fmla="*/ 521005 w 1085426"/>
                <a:gd name="connsiteY22" fmla="*/ 499296 h 759798"/>
                <a:gd name="connsiteX23" fmla="*/ 542713 w 1085426"/>
                <a:gd name="connsiteY23" fmla="*/ 542713 h 759798"/>
                <a:gd name="connsiteX24" fmla="*/ 542713 w 1085426"/>
                <a:gd name="connsiteY24" fmla="*/ 651256 h 759798"/>
                <a:gd name="connsiteX25" fmla="*/ 325628 w 1085426"/>
                <a:gd name="connsiteY25" fmla="*/ 189950 h 759798"/>
                <a:gd name="connsiteX26" fmla="*/ 434171 w 1085426"/>
                <a:gd name="connsiteY26" fmla="*/ 298492 h 759798"/>
                <a:gd name="connsiteX27" fmla="*/ 325628 w 1085426"/>
                <a:gd name="connsiteY27" fmla="*/ 407035 h 759798"/>
                <a:gd name="connsiteX28" fmla="*/ 217085 w 1085426"/>
                <a:gd name="connsiteY28" fmla="*/ 298492 h 759798"/>
                <a:gd name="connsiteX29" fmla="*/ 325628 w 1085426"/>
                <a:gd name="connsiteY29" fmla="*/ 189950 h 759798"/>
                <a:gd name="connsiteX30" fmla="*/ 1031155 w 1085426"/>
                <a:gd name="connsiteY30" fmla="*/ 0 h 759798"/>
                <a:gd name="connsiteX31" fmla="*/ 678392 w 1085426"/>
                <a:gd name="connsiteY31" fmla="*/ 0 h 759798"/>
                <a:gd name="connsiteX32" fmla="*/ 569849 w 1085426"/>
                <a:gd name="connsiteY32" fmla="*/ 108543 h 759798"/>
                <a:gd name="connsiteX33" fmla="*/ 515578 w 1085426"/>
                <a:gd name="connsiteY33" fmla="*/ 108543 h 759798"/>
                <a:gd name="connsiteX34" fmla="*/ 407035 w 1085426"/>
                <a:gd name="connsiteY34" fmla="*/ 0 h 759798"/>
                <a:gd name="connsiteX35" fmla="*/ 54271 w 1085426"/>
                <a:gd name="connsiteY35" fmla="*/ 0 h 759798"/>
                <a:gd name="connsiteX36" fmla="*/ 0 w 1085426"/>
                <a:gd name="connsiteY36" fmla="*/ 54271 h 759798"/>
                <a:gd name="connsiteX37" fmla="*/ 0 w 1085426"/>
                <a:gd name="connsiteY37" fmla="*/ 705527 h 759798"/>
                <a:gd name="connsiteX38" fmla="*/ 54271 w 1085426"/>
                <a:gd name="connsiteY38" fmla="*/ 759799 h 759798"/>
                <a:gd name="connsiteX39" fmla="*/ 1031155 w 1085426"/>
                <a:gd name="connsiteY39" fmla="*/ 759799 h 759798"/>
                <a:gd name="connsiteX40" fmla="*/ 1085427 w 1085426"/>
                <a:gd name="connsiteY40" fmla="*/ 705527 h 759798"/>
                <a:gd name="connsiteX41" fmla="*/ 1085427 w 1085426"/>
                <a:gd name="connsiteY41" fmla="*/ 54271 h 759798"/>
                <a:gd name="connsiteX42" fmla="*/ 1031155 w 1085426"/>
                <a:gd name="connsiteY42" fmla="*/ 0 h 75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85426" h="759798">
                  <a:moveTo>
                    <a:pt x="976884" y="325628"/>
                  </a:moveTo>
                  <a:lnTo>
                    <a:pt x="651256" y="325628"/>
                  </a:lnTo>
                  <a:lnTo>
                    <a:pt x="651256" y="271357"/>
                  </a:lnTo>
                  <a:lnTo>
                    <a:pt x="976884" y="271357"/>
                  </a:lnTo>
                  <a:lnTo>
                    <a:pt x="976884" y="325628"/>
                  </a:lnTo>
                  <a:close/>
                  <a:moveTo>
                    <a:pt x="976884" y="488442"/>
                  </a:moveTo>
                  <a:lnTo>
                    <a:pt x="651256" y="488442"/>
                  </a:lnTo>
                  <a:lnTo>
                    <a:pt x="651256" y="434171"/>
                  </a:lnTo>
                  <a:lnTo>
                    <a:pt x="976884" y="434171"/>
                  </a:lnTo>
                  <a:lnTo>
                    <a:pt x="976884" y="488442"/>
                  </a:lnTo>
                  <a:close/>
                  <a:moveTo>
                    <a:pt x="976884" y="651256"/>
                  </a:moveTo>
                  <a:lnTo>
                    <a:pt x="651256" y="651256"/>
                  </a:lnTo>
                  <a:lnTo>
                    <a:pt x="651256" y="596985"/>
                  </a:lnTo>
                  <a:lnTo>
                    <a:pt x="976884" y="596985"/>
                  </a:lnTo>
                  <a:lnTo>
                    <a:pt x="976884" y="651256"/>
                  </a:lnTo>
                  <a:close/>
                  <a:moveTo>
                    <a:pt x="542713" y="651256"/>
                  </a:moveTo>
                  <a:lnTo>
                    <a:pt x="108543" y="651256"/>
                  </a:lnTo>
                  <a:lnTo>
                    <a:pt x="108543" y="542713"/>
                  </a:lnTo>
                  <a:cubicBezTo>
                    <a:pt x="108543" y="526432"/>
                    <a:pt x="116683" y="510151"/>
                    <a:pt x="130251" y="499296"/>
                  </a:cubicBezTo>
                  <a:cubicBezTo>
                    <a:pt x="160100" y="477588"/>
                    <a:pt x="198090" y="458593"/>
                    <a:pt x="236080" y="447739"/>
                  </a:cubicBezTo>
                  <a:cubicBezTo>
                    <a:pt x="265930" y="439598"/>
                    <a:pt x="295779" y="434171"/>
                    <a:pt x="325628" y="434171"/>
                  </a:cubicBezTo>
                  <a:cubicBezTo>
                    <a:pt x="358191" y="434171"/>
                    <a:pt x="388040" y="439598"/>
                    <a:pt x="415176" y="447739"/>
                  </a:cubicBezTo>
                  <a:cubicBezTo>
                    <a:pt x="453166" y="458593"/>
                    <a:pt x="491156" y="474874"/>
                    <a:pt x="521005" y="499296"/>
                  </a:cubicBezTo>
                  <a:cubicBezTo>
                    <a:pt x="534573" y="510151"/>
                    <a:pt x="542713" y="526432"/>
                    <a:pt x="542713" y="542713"/>
                  </a:cubicBezTo>
                  <a:lnTo>
                    <a:pt x="542713" y="651256"/>
                  </a:lnTo>
                  <a:close/>
                  <a:moveTo>
                    <a:pt x="325628" y="189950"/>
                  </a:moveTo>
                  <a:cubicBezTo>
                    <a:pt x="385327" y="189950"/>
                    <a:pt x="434171" y="238794"/>
                    <a:pt x="434171" y="298492"/>
                  </a:cubicBezTo>
                  <a:cubicBezTo>
                    <a:pt x="434171" y="358191"/>
                    <a:pt x="385327" y="407035"/>
                    <a:pt x="325628" y="407035"/>
                  </a:cubicBezTo>
                  <a:cubicBezTo>
                    <a:pt x="265930" y="407035"/>
                    <a:pt x="217085" y="358191"/>
                    <a:pt x="217085" y="298492"/>
                  </a:cubicBezTo>
                  <a:cubicBezTo>
                    <a:pt x="217085" y="238794"/>
                    <a:pt x="265930" y="189950"/>
                    <a:pt x="325628" y="189950"/>
                  </a:cubicBezTo>
                  <a:close/>
                  <a:moveTo>
                    <a:pt x="1031155" y="0"/>
                  </a:moveTo>
                  <a:lnTo>
                    <a:pt x="678392" y="0"/>
                  </a:lnTo>
                  <a:cubicBezTo>
                    <a:pt x="678392" y="59698"/>
                    <a:pt x="629548" y="108543"/>
                    <a:pt x="569849" y="108543"/>
                  </a:cubicBezTo>
                  <a:lnTo>
                    <a:pt x="515578" y="108543"/>
                  </a:lnTo>
                  <a:cubicBezTo>
                    <a:pt x="455879" y="108543"/>
                    <a:pt x="407035" y="59698"/>
                    <a:pt x="407035" y="0"/>
                  </a:cubicBezTo>
                  <a:lnTo>
                    <a:pt x="54271" y="0"/>
                  </a:lnTo>
                  <a:cubicBezTo>
                    <a:pt x="24422" y="0"/>
                    <a:pt x="0" y="24422"/>
                    <a:pt x="0" y="54271"/>
                  </a:cubicBezTo>
                  <a:lnTo>
                    <a:pt x="0" y="705527"/>
                  </a:lnTo>
                  <a:cubicBezTo>
                    <a:pt x="0" y="735377"/>
                    <a:pt x="24422" y="759799"/>
                    <a:pt x="54271" y="759799"/>
                  </a:cubicBezTo>
                  <a:lnTo>
                    <a:pt x="1031155" y="759799"/>
                  </a:lnTo>
                  <a:cubicBezTo>
                    <a:pt x="1061005" y="759799"/>
                    <a:pt x="1085427" y="735377"/>
                    <a:pt x="1085427" y="705527"/>
                  </a:cubicBezTo>
                  <a:lnTo>
                    <a:pt x="1085427" y="54271"/>
                  </a:lnTo>
                  <a:cubicBezTo>
                    <a:pt x="1085427" y="24422"/>
                    <a:pt x="1061005" y="0"/>
                    <a:pt x="1031155" y="0"/>
                  </a:cubicBezTo>
                  <a:close/>
                </a:path>
              </a:pathLst>
            </a:custGeom>
            <a:solidFill>
              <a:srgbClr val="000000"/>
            </a:solidFill>
            <a:ln w="13494" cap="flat">
              <a:noFill/>
              <a:prstDash val="solid"/>
              <a:miter/>
            </a:ln>
          </p:spPr>
          <p:txBody>
            <a:bodyPr rtlCol="0" anchor="ctr"/>
            <a:lstStyle/>
            <a:p>
              <a:endParaRPr lang="ja-JP" altLang="en-US"/>
            </a:p>
          </p:txBody>
        </p:sp>
        <p:grpSp>
          <p:nvGrpSpPr>
            <p:cNvPr id="44" name="グラフィックス 30" descr="チェックリスト">
              <a:extLst>
                <a:ext uri="{FF2B5EF4-FFF2-40B4-BE49-F238E27FC236}">
                  <a16:creationId xmlns:a16="http://schemas.microsoft.com/office/drawing/2014/main" id="{0C5F108F-8F97-452F-9828-EC7E63BFD21C}"/>
                </a:ext>
              </a:extLst>
            </p:cNvPr>
            <p:cNvGrpSpPr/>
            <p:nvPr/>
          </p:nvGrpSpPr>
          <p:grpSpPr>
            <a:xfrm>
              <a:off x="8797077" y="5779385"/>
              <a:ext cx="224766" cy="240226"/>
              <a:chOff x="6016682" y="5956353"/>
              <a:chExt cx="841206" cy="1085427"/>
            </a:xfrm>
            <a:solidFill>
              <a:srgbClr val="000000"/>
            </a:solidFill>
          </p:grpSpPr>
          <p:sp>
            <p:nvSpPr>
              <p:cNvPr id="45" name="フリーフォーム: 図形 44">
                <a:extLst>
                  <a:ext uri="{FF2B5EF4-FFF2-40B4-BE49-F238E27FC236}">
                    <a16:creationId xmlns:a16="http://schemas.microsoft.com/office/drawing/2014/main" id="{463F8AF9-CAB4-4607-BA5C-AA757635F6DD}"/>
                  </a:ext>
                </a:extLst>
              </p:cNvPr>
              <p:cNvSpPr/>
              <p:nvPr/>
            </p:nvSpPr>
            <p:spPr>
              <a:xfrm>
                <a:off x="6016682" y="5956353"/>
                <a:ext cx="841206" cy="1085427"/>
              </a:xfrm>
              <a:custGeom>
                <a:avLst/>
                <a:gdLst>
                  <a:gd name="connsiteX0" fmla="*/ 81407 w 841205"/>
                  <a:gd name="connsiteY0" fmla="*/ 81407 h 1085426"/>
                  <a:gd name="connsiteX1" fmla="*/ 759799 w 841205"/>
                  <a:gd name="connsiteY1" fmla="*/ 81407 h 1085426"/>
                  <a:gd name="connsiteX2" fmla="*/ 759799 w 841205"/>
                  <a:gd name="connsiteY2" fmla="*/ 1004020 h 1085426"/>
                  <a:gd name="connsiteX3" fmla="*/ 81407 w 841205"/>
                  <a:gd name="connsiteY3" fmla="*/ 1004020 h 1085426"/>
                  <a:gd name="connsiteX4" fmla="*/ 81407 w 841205"/>
                  <a:gd name="connsiteY4" fmla="*/ 81407 h 1085426"/>
                  <a:gd name="connsiteX5" fmla="*/ 0 w 841205"/>
                  <a:gd name="connsiteY5" fmla="*/ 1085427 h 1085426"/>
                  <a:gd name="connsiteX6" fmla="*/ 841206 w 841205"/>
                  <a:gd name="connsiteY6" fmla="*/ 1085427 h 1085426"/>
                  <a:gd name="connsiteX7" fmla="*/ 841206 w 841205"/>
                  <a:gd name="connsiteY7" fmla="*/ 0 h 1085426"/>
                  <a:gd name="connsiteX8" fmla="*/ 0 w 841205"/>
                  <a:gd name="connsiteY8" fmla="*/ 0 h 1085426"/>
                  <a:gd name="connsiteX9" fmla="*/ 0 w 841205"/>
                  <a:gd name="connsiteY9" fmla="*/ 1085427 h 108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1205" h="1085426">
                    <a:moveTo>
                      <a:pt x="81407" y="81407"/>
                    </a:moveTo>
                    <a:lnTo>
                      <a:pt x="759799" y="81407"/>
                    </a:lnTo>
                    <a:lnTo>
                      <a:pt x="759799" y="1004020"/>
                    </a:lnTo>
                    <a:lnTo>
                      <a:pt x="81407" y="1004020"/>
                    </a:lnTo>
                    <a:lnTo>
                      <a:pt x="81407" y="81407"/>
                    </a:lnTo>
                    <a:close/>
                    <a:moveTo>
                      <a:pt x="0" y="1085427"/>
                    </a:moveTo>
                    <a:lnTo>
                      <a:pt x="841206" y="1085427"/>
                    </a:lnTo>
                    <a:lnTo>
                      <a:pt x="841206" y="0"/>
                    </a:lnTo>
                    <a:lnTo>
                      <a:pt x="0" y="0"/>
                    </a:lnTo>
                    <a:lnTo>
                      <a:pt x="0" y="1085427"/>
                    </a:lnTo>
                    <a:close/>
                  </a:path>
                </a:pathLst>
              </a:custGeom>
              <a:solidFill>
                <a:srgbClr val="000000"/>
              </a:solidFill>
              <a:ln w="13494" cap="flat">
                <a:noFill/>
                <a:prstDash val="solid"/>
                <a:miter/>
              </a:ln>
            </p:spPr>
            <p:txBody>
              <a:bodyPr rtlCol="0" anchor="ctr"/>
              <a:lstStyle/>
              <a:p>
                <a:endParaRPr lang="ja-JP" altLang="en-US" dirty="0"/>
              </a:p>
            </p:txBody>
          </p:sp>
          <p:sp>
            <p:nvSpPr>
              <p:cNvPr id="46" name="フリーフォーム: 図形 45">
                <a:extLst>
                  <a:ext uri="{FF2B5EF4-FFF2-40B4-BE49-F238E27FC236}">
                    <a16:creationId xmlns:a16="http://schemas.microsoft.com/office/drawing/2014/main" id="{319A5B0A-4F71-4381-943B-ABA5F016AE7D}"/>
                  </a:ext>
                </a:extLst>
              </p:cNvPr>
              <p:cNvSpPr/>
              <p:nvPr/>
            </p:nvSpPr>
            <p:spPr>
              <a:xfrm>
                <a:off x="6464421" y="6159870"/>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a:p>
            </p:txBody>
          </p:sp>
          <p:sp>
            <p:nvSpPr>
              <p:cNvPr id="47" name="フリーフォーム: 図形 46">
                <a:extLst>
                  <a:ext uri="{FF2B5EF4-FFF2-40B4-BE49-F238E27FC236}">
                    <a16:creationId xmlns:a16="http://schemas.microsoft.com/office/drawing/2014/main" id="{092FFBDC-311C-4EC0-89D3-9401B6D00169}"/>
                  </a:ext>
                </a:extLst>
              </p:cNvPr>
              <p:cNvSpPr/>
              <p:nvPr/>
            </p:nvSpPr>
            <p:spPr>
              <a:xfrm>
                <a:off x="6464421" y="6376956"/>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a:p>
            </p:txBody>
          </p:sp>
          <p:sp>
            <p:nvSpPr>
              <p:cNvPr id="48" name="フリーフォーム: 図形 47">
                <a:extLst>
                  <a:ext uri="{FF2B5EF4-FFF2-40B4-BE49-F238E27FC236}">
                    <a16:creationId xmlns:a16="http://schemas.microsoft.com/office/drawing/2014/main" id="{C44BFBB9-9E6A-4348-ACB4-FB7CAB542E4C}"/>
                  </a:ext>
                </a:extLst>
              </p:cNvPr>
              <p:cNvSpPr/>
              <p:nvPr/>
            </p:nvSpPr>
            <p:spPr>
              <a:xfrm>
                <a:off x="6464421" y="6811126"/>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dirty="0"/>
              </a:p>
            </p:txBody>
          </p:sp>
          <p:sp>
            <p:nvSpPr>
              <p:cNvPr id="49" name="フリーフォーム: 図形 48">
                <a:extLst>
                  <a:ext uri="{FF2B5EF4-FFF2-40B4-BE49-F238E27FC236}">
                    <a16:creationId xmlns:a16="http://schemas.microsoft.com/office/drawing/2014/main" id="{9675CB2C-00E4-402C-B9B2-BCC43F558CAE}"/>
                  </a:ext>
                </a:extLst>
              </p:cNvPr>
              <p:cNvSpPr/>
              <p:nvPr/>
            </p:nvSpPr>
            <p:spPr>
              <a:xfrm>
                <a:off x="6464421" y="6594041"/>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a:p>
            </p:txBody>
          </p:sp>
          <p:sp>
            <p:nvSpPr>
              <p:cNvPr id="50" name="フリーフォーム: 図形 49">
                <a:extLst>
                  <a:ext uri="{FF2B5EF4-FFF2-40B4-BE49-F238E27FC236}">
                    <a16:creationId xmlns:a16="http://schemas.microsoft.com/office/drawing/2014/main" id="{7D148212-50BA-48ED-8664-8E064CEE8CCF}"/>
                  </a:ext>
                </a:extLst>
              </p:cNvPr>
              <p:cNvSpPr/>
              <p:nvPr/>
            </p:nvSpPr>
            <p:spPr>
              <a:xfrm>
                <a:off x="6179496" y="6092031"/>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sp>
            <p:nvSpPr>
              <p:cNvPr id="51" name="フリーフォーム: 図形 50">
                <a:extLst>
                  <a:ext uri="{FF2B5EF4-FFF2-40B4-BE49-F238E27FC236}">
                    <a16:creationId xmlns:a16="http://schemas.microsoft.com/office/drawing/2014/main" id="{FBC56F8E-DC1E-45B1-815E-BC536342E912}"/>
                  </a:ext>
                </a:extLst>
              </p:cNvPr>
              <p:cNvSpPr/>
              <p:nvPr/>
            </p:nvSpPr>
            <p:spPr>
              <a:xfrm>
                <a:off x="6179496" y="6309116"/>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sp>
            <p:nvSpPr>
              <p:cNvPr id="52" name="フリーフォーム: 図形 51">
                <a:extLst>
                  <a:ext uri="{FF2B5EF4-FFF2-40B4-BE49-F238E27FC236}">
                    <a16:creationId xmlns:a16="http://schemas.microsoft.com/office/drawing/2014/main" id="{61EC25CB-C0E4-4BEC-8055-7C200D0DE01B}"/>
                  </a:ext>
                </a:extLst>
              </p:cNvPr>
              <p:cNvSpPr/>
              <p:nvPr/>
            </p:nvSpPr>
            <p:spPr>
              <a:xfrm>
                <a:off x="6179496" y="6526202"/>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sp>
            <p:nvSpPr>
              <p:cNvPr id="53" name="フリーフォーム: 図形 52">
                <a:extLst>
                  <a:ext uri="{FF2B5EF4-FFF2-40B4-BE49-F238E27FC236}">
                    <a16:creationId xmlns:a16="http://schemas.microsoft.com/office/drawing/2014/main" id="{714990FA-6A94-4E68-A3DA-5465DA69946D}"/>
                  </a:ext>
                </a:extLst>
              </p:cNvPr>
              <p:cNvSpPr/>
              <p:nvPr/>
            </p:nvSpPr>
            <p:spPr>
              <a:xfrm>
                <a:off x="6179496" y="6740573"/>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grpSp>
        <p:sp>
          <p:nvSpPr>
            <p:cNvPr id="56" name="円: 塗りつぶしなし 55">
              <a:extLst>
                <a:ext uri="{FF2B5EF4-FFF2-40B4-BE49-F238E27FC236}">
                  <a16:creationId xmlns:a16="http://schemas.microsoft.com/office/drawing/2014/main" id="{B54E2B60-18D3-49F0-8C2A-29833E458A5D}"/>
                </a:ext>
              </a:extLst>
            </p:cNvPr>
            <p:cNvSpPr/>
            <p:nvPr/>
          </p:nvSpPr>
          <p:spPr>
            <a:xfrm>
              <a:off x="9311817" y="1905340"/>
              <a:ext cx="914400" cy="914400"/>
            </a:xfrm>
            <a:prstGeom prst="donut">
              <a:avLst>
                <a:gd name="adj" fmla="val 3182"/>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アーチ 56">
              <a:extLst>
                <a:ext uri="{FF2B5EF4-FFF2-40B4-BE49-F238E27FC236}">
                  <a16:creationId xmlns:a16="http://schemas.microsoft.com/office/drawing/2014/main" id="{A864FFB2-B943-4E2A-89E2-6963A2C67A0C}"/>
                </a:ext>
              </a:extLst>
            </p:cNvPr>
            <p:cNvSpPr/>
            <p:nvPr/>
          </p:nvSpPr>
          <p:spPr>
            <a:xfrm rot="5578653">
              <a:off x="9311817" y="1905340"/>
              <a:ext cx="914400" cy="914400"/>
            </a:xfrm>
            <a:prstGeom prst="blockArc">
              <a:avLst>
                <a:gd name="adj1" fmla="val 10800000"/>
                <a:gd name="adj2" fmla="val 4930853"/>
                <a:gd name="adj3" fmla="val 530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9" name="グラフィックス 58" descr="ゲーム コントローラー">
              <a:extLst>
                <a:ext uri="{FF2B5EF4-FFF2-40B4-BE49-F238E27FC236}">
                  <a16:creationId xmlns:a16="http://schemas.microsoft.com/office/drawing/2014/main" id="{4B902DD2-0C15-4531-931C-0C9A70DD5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3162" y="5746733"/>
              <a:ext cx="288758" cy="288758"/>
            </a:xfrm>
            <a:prstGeom prst="rect">
              <a:avLst/>
            </a:prstGeom>
          </p:spPr>
        </p:pic>
        <p:pic>
          <p:nvPicPr>
            <p:cNvPr id="61" name="グラフィックス 60" descr="卒業式用の角帽">
              <a:extLst>
                <a:ext uri="{FF2B5EF4-FFF2-40B4-BE49-F238E27FC236}">
                  <a16:creationId xmlns:a16="http://schemas.microsoft.com/office/drawing/2014/main" id="{DFC4523F-666F-4205-B4A1-5EBF976FE6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4230" y="5705825"/>
              <a:ext cx="377209" cy="377209"/>
            </a:xfrm>
            <a:prstGeom prst="rect">
              <a:avLst/>
            </a:prstGeom>
          </p:spPr>
        </p:pic>
        <p:sp>
          <p:nvSpPr>
            <p:cNvPr id="5" name="テキスト ボックス 4">
              <a:extLst>
                <a:ext uri="{FF2B5EF4-FFF2-40B4-BE49-F238E27FC236}">
                  <a16:creationId xmlns:a16="http://schemas.microsoft.com/office/drawing/2014/main" id="{8B289C52-D4AD-4C3B-B746-5D569705D237}"/>
                </a:ext>
              </a:extLst>
            </p:cNvPr>
            <p:cNvSpPr txBox="1"/>
            <p:nvPr/>
          </p:nvSpPr>
          <p:spPr>
            <a:xfrm>
              <a:off x="9456271" y="2165274"/>
              <a:ext cx="625492" cy="369332"/>
            </a:xfrm>
            <a:prstGeom prst="rect">
              <a:avLst/>
            </a:prstGeom>
            <a:noFill/>
          </p:spPr>
          <p:txBody>
            <a:bodyPr wrap="none" rtlCol="0">
              <a:spAutoFit/>
            </a:bodyPr>
            <a:lstStyle/>
            <a:p>
              <a:r>
                <a:rPr kumimoji="1" lang="en-US" altLang="ja-JP" dirty="0"/>
                <a:t>75%</a:t>
              </a:r>
              <a:endParaRPr kumimoji="1" lang="ja-JP" altLang="en-US" dirty="0"/>
            </a:p>
          </p:txBody>
        </p:sp>
      </p:grpSp>
    </p:spTree>
    <p:extLst>
      <p:ext uri="{BB962C8B-B14F-4D97-AF65-F5344CB8AC3E}">
        <p14:creationId xmlns:p14="http://schemas.microsoft.com/office/powerpoint/2010/main" val="87988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a:extLst>
              <a:ext uri="{FF2B5EF4-FFF2-40B4-BE49-F238E27FC236}">
                <a16:creationId xmlns:a16="http://schemas.microsoft.com/office/drawing/2014/main" id="{2F397B38-D90C-4D48-9D76-762E576EBD0F}"/>
              </a:ext>
            </a:extLst>
          </p:cNvPr>
          <p:cNvSpPr/>
          <p:nvPr/>
        </p:nvSpPr>
        <p:spPr>
          <a:xfrm>
            <a:off x="2408375" y="2408266"/>
            <a:ext cx="5182393" cy="338223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720DD24-8F40-4DEC-B6EA-1993B101BEE7}"/>
              </a:ext>
            </a:extLst>
          </p:cNvPr>
          <p:cNvSpPr>
            <a:spLocks noGrp="1"/>
          </p:cNvSpPr>
          <p:nvPr>
            <p:ph type="title"/>
          </p:nvPr>
        </p:nvSpPr>
        <p:spPr/>
        <p:txBody>
          <a:bodyPr/>
          <a:lstStyle/>
          <a:p>
            <a:r>
              <a:rPr kumimoji="1" lang="ja-JP" altLang="en-US" dirty="0"/>
              <a:t>画面遷移図</a:t>
            </a:r>
          </a:p>
        </p:txBody>
      </p:sp>
      <p:sp>
        <p:nvSpPr>
          <p:cNvPr id="4" name="正方形/長方形 3">
            <a:extLst>
              <a:ext uri="{FF2B5EF4-FFF2-40B4-BE49-F238E27FC236}">
                <a16:creationId xmlns:a16="http://schemas.microsoft.com/office/drawing/2014/main" id="{14A87BA9-23F8-421D-A49C-B2CFB9FD194F}"/>
              </a:ext>
            </a:extLst>
          </p:cNvPr>
          <p:cNvSpPr/>
          <p:nvPr/>
        </p:nvSpPr>
        <p:spPr>
          <a:xfrm>
            <a:off x="4409144" y="2973060"/>
            <a:ext cx="1108852"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難易度選択画面</a:t>
            </a:r>
          </a:p>
        </p:txBody>
      </p:sp>
      <p:sp>
        <p:nvSpPr>
          <p:cNvPr id="5" name="正方形/長方形 4">
            <a:extLst>
              <a:ext uri="{FF2B5EF4-FFF2-40B4-BE49-F238E27FC236}">
                <a16:creationId xmlns:a16="http://schemas.microsoft.com/office/drawing/2014/main" id="{4C5E1752-C33D-48BC-B233-4FD049DF57D2}"/>
              </a:ext>
            </a:extLst>
          </p:cNvPr>
          <p:cNvSpPr/>
          <p:nvPr/>
        </p:nvSpPr>
        <p:spPr>
          <a:xfrm>
            <a:off x="5256827" y="4175163"/>
            <a:ext cx="1678346"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プロフィール</a:t>
            </a:r>
            <a:endParaRPr kumimoji="1" lang="ja-JP" altLang="en-US" dirty="0"/>
          </a:p>
        </p:txBody>
      </p:sp>
      <p:sp>
        <p:nvSpPr>
          <p:cNvPr id="6" name="正方形/長方形 5">
            <a:extLst>
              <a:ext uri="{FF2B5EF4-FFF2-40B4-BE49-F238E27FC236}">
                <a16:creationId xmlns:a16="http://schemas.microsoft.com/office/drawing/2014/main" id="{F0911013-9AC1-47AF-9157-97E6E08002C2}"/>
              </a:ext>
            </a:extLst>
          </p:cNvPr>
          <p:cNvSpPr/>
          <p:nvPr/>
        </p:nvSpPr>
        <p:spPr>
          <a:xfrm>
            <a:off x="5934606" y="2990306"/>
            <a:ext cx="1357261"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フラッシュカード一覧</a:t>
            </a:r>
            <a:endParaRPr kumimoji="1" lang="ja-JP" altLang="en-US" dirty="0"/>
          </a:p>
        </p:txBody>
      </p:sp>
      <p:sp>
        <p:nvSpPr>
          <p:cNvPr id="7" name="正方形/長方形 6">
            <a:extLst>
              <a:ext uri="{FF2B5EF4-FFF2-40B4-BE49-F238E27FC236}">
                <a16:creationId xmlns:a16="http://schemas.microsoft.com/office/drawing/2014/main" id="{A247A888-EFA9-45F2-BF4F-A928233665EF}"/>
              </a:ext>
            </a:extLst>
          </p:cNvPr>
          <p:cNvSpPr/>
          <p:nvPr/>
        </p:nvSpPr>
        <p:spPr>
          <a:xfrm>
            <a:off x="2932542" y="2973060"/>
            <a:ext cx="979055"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ゲーム</a:t>
            </a:r>
            <a:endParaRPr kumimoji="1" lang="ja-JP" altLang="en-US" dirty="0"/>
          </a:p>
        </p:txBody>
      </p:sp>
      <p:sp>
        <p:nvSpPr>
          <p:cNvPr id="8" name="正方形/長方形 7">
            <a:extLst>
              <a:ext uri="{FF2B5EF4-FFF2-40B4-BE49-F238E27FC236}">
                <a16:creationId xmlns:a16="http://schemas.microsoft.com/office/drawing/2014/main" id="{9FCBDEEA-0EA1-4A06-AF9B-287327DAC1D2}"/>
              </a:ext>
            </a:extLst>
          </p:cNvPr>
          <p:cNvSpPr/>
          <p:nvPr/>
        </p:nvSpPr>
        <p:spPr>
          <a:xfrm>
            <a:off x="3260214" y="4175163"/>
            <a:ext cx="1390562"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フォーラム</a:t>
            </a:r>
          </a:p>
        </p:txBody>
      </p:sp>
      <p:sp>
        <p:nvSpPr>
          <p:cNvPr id="29" name="正方形/長方形 28">
            <a:extLst>
              <a:ext uri="{FF2B5EF4-FFF2-40B4-BE49-F238E27FC236}">
                <a16:creationId xmlns:a16="http://schemas.microsoft.com/office/drawing/2014/main" id="{80301428-A89C-4F3C-9E96-A079F7A9B33A}"/>
              </a:ext>
            </a:extLst>
          </p:cNvPr>
          <p:cNvSpPr/>
          <p:nvPr/>
        </p:nvSpPr>
        <p:spPr>
          <a:xfrm>
            <a:off x="4409144" y="1422659"/>
            <a:ext cx="1065827"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クイズ</a:t>
            </a:r>
            <a:endParaRPr kumimoji="1" lang="ja-JP" altLang="en-US" dirty="0"/>
          </a:p>
        </p:txBody>
      </p:sp>
      <p:cxnSp>
        <p:nvCxnSpPr>
          <p:cNvPr id="30" name="直線矢印コネクタ 29">
            <a:extLst>
              <a:ext uri="{FF2B5EF4-FFF2-40B4-BE49-F238E27FC236}">
                <a16:creationId xmlns:a16="http://schemas.microsoft.com/office/drawing/2014/main" id="{3173518B-F417-4FEE-9360-519B3405DE1F}"/>
              </a:ext>
            </a:extLst>
          </p:cNvPr>
          <p:cNvCxnSpPr>
            <a:cxnSpLocks/>
            <a:stCxn id="4" idx="0"/>
            <a:endCxn id="29" idx="2"/>
          </p:cNvCxnSpPr>
          <p:nvPr/>
        </p:nvCxnSpPr>
        <p:spPr>
          <a:xfrm flipH="1" flipV="1">
            <a:off x="4942058" y="2059968"/>
            <a:ext cx="21512" cy="9130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14B5090-DB3F-401C-ADB6-D31176E8EB59}"/>
              </a:ext>
            </a:extLst>
          </p:cNvPr>
          <p:cNvCxnSpPr>
            <a:cxnSpLocks/>
            <a:stCxn id="17" idx="1"/>
            <a:endCxn id="29" idx="3"/>
          </p:cNvCxnSpPr>
          <p:nvPr/>
        </p:nvCxnSpPr>
        <p:spPr>
          <a:xfrm flipH="1">
            <a:off x="5474971" y="1741313"/>
            <a:ext cx="270279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1BC5AE3D-CE99-41AB-81E1-2A1B3D027422}"/>
              </a:ext>
            </a:extLst>
          </p:cNvPr>
          <p:cNvSpPr/>
          <p:nvPr/>
        </p:nvSpPr>
        <p:spPr>
          <a:xfrm>
            <a:off x="8177763" y="1422658"/>
            <a:ext cx="979055"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解説ページ</a:t>
            </a:r>
            <a:endParaRPr kumimoji="1" lang="ja-JP" altLang="en-US" dirty="0"/>
          </a:p>
        </p:txBody>
      </p:sp>
      <p:sp>
        <p:nvSpPr>
          <p:cNvPr id="44" name="正方形/長方形 43">
            <a:extLst>
              <a:ext uri="{FF2B5EF4-FFF2-40B4-BE49-F238E27FC236}">
                <a16:creationId xmlns:a16="http://schemas.microsoft.com/office/drawing/2014/main" id="{57978229-8F74-473D-8AE6-E9EE86B7AE50}"/>
              </a:ext>
            </a:extLst>
          </p:cNvPr>
          <p:cNvSpPr/>
          <p:nvPr/>
        </p:nvSpPr>
        <p:spPr>
          <a:xfrm>
            <a:off x="7867981" y="3352702"/>
            <a:ext cx="1598620"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フラッシュカード機能</a:t>
            </a:r>
            <a:endParaRPr kumimoji="1" lang="ja-JP" altLang="en-US" dirty="0"/>
          </a:p>
        </p:txBody>
      </p:sp>
      <p:cxnSp>
        <p:nvCxnSpPr>
          <p:cNvPr id="50" name="直線矢印コネクタ 49">
            <a:extLst>
              <a:ext uri="{FF2B5EF4-FFF2-40B4-BE49-F238E27FC236}">
                <a16:creationId xmlns:a16="http://schemas.microsoft.com/office/drawing/2014/main" id="{6FDDA996-151F-4D26-8765-2E44554564ED}"/>
              </a:ext>
            </a:extLst>
          </p:cNvPr>
          <p:cNvCxnSpPr>
            <a:cxnSpLocks/>
            <a:stCxn id="6" idx="3"/>
            <a:endCxn id="44" idx="1"/>
          </p:cNvCxnSpPr>
          <p:nvPr/>
        </p:nvCxnSpPr>
        <p:spPr>
          <a:xfrm>
            <a:off x="7291867" y="3308961"/>
            <a:ext cx="576114" cy="36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976F73A-9A84-448A-9EAA-2CEA4A0AA356}"/>
              </a:ext>
            </a:extLst>
          </p:cNvPr>
          <p:cNvCxnSpPr>
            <a:cxnSpLocks/>
            <a:stCxn id="44" idx="0"/>
            <a:endCxn id="17" idx="2"/>
          </p:cNvCxnSpPr>
          <p:nvPr/>
        </p:nvCxnSpPr>
        <p:spPr>
          <a:xfrm flipV="1">
            <a:off x="8667291" y="2059967"/>
            <a:ext cx="0" cy="129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FB49CE5-4073-46E4-A0A2-8251876EB935}"/>
              </a:ext>
            </a:extLst>
          </p:cNvPr>
          <p:cNvCxnSpPr>
            <a:cxnSpLocks/>
            <a:stCxn id="17" idx="2"/>
            <a:endCxn id="4" idx="0"/>
          </p:cNvCxnSpPr>
          <p:nvPr/>
        </p:nvCxnSpPr>
        <p:spPr>
          <a:xfrm flipH="1">
            <a:off x="4963570" y="2059967"/>
            <a:ext cx="3703721" cy="913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C0D9EDF4-D1E1-4C56-A52E-255555674F5D}"/>
              </a:ext>
            </a:extLst>
          </p:cNvPr>
          <p:cNvSpPr txBox="1"/>
          <p:nvPr/>
        </p:nvSpPr>
        <p:spPr>
          <a:xfrm>
            <a:off x="2590800" y="1976799"/>
            <a:ext cx="1338828" cy="369332"/>
          </a:xfrm>
          <a:prstGeom prst="rect">
            <a:avLst/>
          </a:prstGeom>
          <a:noFill/>
        </p:spPr>
        <p:txBody>
          <a:bodyPr wrap="none" rtlCol="0">
            <a:spAutoFit/>
          </a:bodyPr>
          <a:lstStyle/>
          <a:p>
            <a:r>
              <a:rPr kumimoji="1" lang="ja-JP" altLang="en-US" dirty="0"/>
              <a:t>ホーム画面</a:t>
            </a:r>
          </a:p>
        </p:txBody>
      </p:sp>
    </p:spTree>
    <p:extLst>
      <p:ext uri="{BB962C8B-B14F-4D97-AF65-F5344CB8AC3E}">
        <p14:creationId xmlns:p14="http://schemas.microsoft.com/office/powerpoint/2010/main" val="337708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8C917-3F00-4600-AC0A-D5F62D3DC66C}"/>
              </a:ext>
            </a:extLst>
          </p:cNvPr>
          <p:cNvSpPr>
            <a:spLocks noGrp="1"/>
          </p:cNvSpPr>
          <p:nvPr>
            <p:ph type="title"/>
          </p:nvPr>
        </p:nvSpPr>
        <p:spPr/>
        <p:txBody>
          <a:bodyPr/>
          <a:lstStyle/>
          <a:p>
            <a:r>
              <a:rPr kumimoji="1" lang="ja-JP" altLang="en-US" dirty="0"/>
              <a:t>クイズ画面遷移</a:t>
            </a:r>
          </a:p>
        </p:txBody>
      </p:sp>
      <p:graphicFrame>
        <p:nvGraphicFramePr>
          <p:cNvPr id="4" name="図表 3">
            <a:extLst>
              <a:ext uri="{FF2B5EF4-FFF2-40B4-BE49-F238E27FC236}">
                <a16:creationId xmlns:a16="http://schemas.microsoft.com/office/drawing/2014/main" id="{14918F9D-E5CC-4A45-889A-FE490AE49307}"/>
              </a:ext>
            </a:extLst>
          </p:cNvPr>
          <p:cNvGraphicFramePr/>
          <p:nvPr>
            <p:extLst>
              <p:ext uri="{D42A27DB-BD31-4B8C-83A1-F6EECF244321}">
                <p14:modId xmlns:p14="http://schemas.microsoft.com/office/powerpoint/2010/main" val="835927847"/>
              </p:ext>
            </p:extLst>
          </p:nvPr>
        </p:nvGraphicFramePr>
        <p:xfrm>
          <a:off x="0" y="1803861"/>
          <a:ext cx="4821382" cy="408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四角形: 角を丸くする 4">
            <a:extLst>
              <a:ext uri="{FF2B5EF4-FFF2-40B4-BE49-F238E27FC236}">
                <a16:creationId xmlns:a16="http://schemas.microsoft.com/office/drawing/2014/main" id="{B1C0E295-08B0-454D-8047-C5BC3B96C503}"/>
              </a:ext>
            </a:extLst>
          </p:cNvPr>
          <p:cNvSpPr/>
          <p:nvPr/>
        </p:nvSpPr>
        <p:spPr>
          <a:xfrm>
            <a:off x="5723312" y="5013209"/>
            <a:ext cx="2126211" cy="14796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解説とそれに対する動画など</a:t>
            </a:r>
            <a:endParaRPr kumimoji="1" lang="en-US" altLang="ja-JP" dirty="0"/>
          </a:p>
          <a:p>
            <a:pPr algn="ctr"/>
            <a:r>
              <a:rPr kumimoji="1" lang="ja-JP" altLang="en-US" dirty="0"/>
              <a:t>のページ</a:t>
            </a:r>
          </a:p>
        </p:txBody>
      </p:sp>
      <p:sp>
        <p:nvSpPr>
          <p:cNvPr id="6" name="四角形: 角を丸くする 5">
            <a:extLst>
              <a:ext uri="{FF2B5EF4-FFF2-40B4-BE49-F238E27FC236}">
                <a16:creationId xmlns:a16="http://schemas.microsoft.com/office/drawing/2014/main" id="{7E448819-0E81-4496-ABC2-AEC6FDFB3FD5}"/>
              </a:ext>
            </a:extLst>
          </p:cNvPr>
          <p:cNvSpPr/>
          <p:nvPr/>
        </p:nvSpPr>
        <p:spPr>
          <a:xfrm>
            <a:off x="5723312" y="3108959"/>
            <a:ext cx="2126211" cy="14796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答え合わせ</a:t>
            </a:r>
            <a:endParaRPr kumimoji="1" lang="en-US" altLang="ja-JP" dirty="0"/>
          </a:p>
          <a:p>
            <a:pPr algn="ctr"/>
            <a:r>
              <a:rPr lang="ja-JP" altLang="en-US" dirty="0"/>
              <a:t>正答率</a:t>
            </a:r>
            <a:endParaRPr lang="en-US" altLang="ja-JP" dirty="0"/>
          </a:p>
          <a:p>
            <a:pPr algn="ctr"/>
            <a:r>
              <a:rPr lang="ja-JP" altLang="en-US" dirty="0">
                <a:solidFill>
                  <a:srgbClr val="FF0000"/>
                </a:solidFill>
              </a:rPr>
              <a:t>結果の登録</a:t>
            </a:r>
            <a:endParaRPr lang="en-US" altLang="ja-JP" dirty="0">
              <a:solidFill>
                <a:srgbClr val="FF0000"/>
              </a:solidFill>
            </a:endParaRPr>
          </a:p>
          <a:p>
            <a:pPr algn="ctr"/>
            <a:endParaRPr lang="en-US" altLang="ja-JP" dirty="0">
              <a:solidFill>
                <a:srgbClr val="FF0000"/>
              </a:solidFill>
            </a:endParaRPr>
          </a:p>
        </p:txBody>
      </p:sp>
      <p:sp>
        <p:nvSpPr>
          <p:cNvPr id="7" name="四角形: 角を丸くする 6">
            <a:extLst>
              <a:ext uri="{FF2B5EF4-FFF2-40B4-BE49-F238E27FC236}">
                <a16:creationId xmlns:a16="http://schemas.microsoft.com/office/drawing/2014/main" id="{BB20721F-C68C-40B4-B6D1-8FE5CD4B24C9}"/>
              </a:ext>
            </a:extLst>
          </p:cNvPr>
          <p:cNvSpPr/>
          <p:nvPr/>
        </p:nvSpPr>
        <p:spPr>
          <a:xfrm>
            <a:off x="8751453" y="3108959"/>
            <a:ext cx="2126211" cy="14796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やり直すか次に行くか</a:t>
            </a:r>
            <a:endParaRPr kumimoji="1" lang="en-US" altLang="ja-JP" dirty="0"/>
          </a:p>
        </p:txBody>
      </p:sp>
      <p:cxnSp>
        <p:nvCxnSpPr>
          <p:cNvPr id="9" name="直線矢印コネクタ 8">
            <a:extLst>
              <a:ext uri="{FF2B5EF4-FFF2-40B4-BE49-F238E27FC236}">
                <a16:creationId xmlns:a16="http://schemas.microsoft.com/office/drawing/2014/main" id="{FED5B93D-C1CA-44FC-B2CE-F3DF3EB4524C}"/>
              </a:ext>
            </a:extLst>
          </p:cNvPr>
          <p:cNvCxnSpPr>
            <a:cxnSpLocks/>
            <a:endCxn id="6" idx="1"/>
          </p:cNvCxnSpPr>
          <p:nvPr/>
        </p:nvCxnSpPr>
        <p:spPr>
          <a:xfrm>
            <a:off x="4821382" y="3848792"/>
            <a:ext cx="901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43C5CDA-5E49-4B00-9B06-531C146C3B42}"/>
              </a:ext>
            </a:extLst>
          </p:cNvPr>
          <p:cNvCxnSpPr>
            <a:cxnSpLocks/>
            <a:stCxn id="6" idx="3"/>
            <a:endCxn id="7" idx="1"/>
          </p:cNvCxnSpPr>
          <p:nvPr/>
        </p:nvCxnSpPr>
        <p:spPr>
          <a:xfrm>
            <a:off x="7849523" y="3848792"/>
            <a:ext cx="901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FEC82CB-1A44-46C1-954D-E7D5BE64267B}"/>
              </a:ext>
            </a:extLst>
          </p:cNvPr>
          <p:cNvCxnSpPr>
            <a:stCxn id="5" idx="0"/>
            <a:endCxn id="6" idx="2"/>
          </p:cNvCxnSpPr>
          <p:nvPr/>
        </p:nvCxnSpPr>
        <p:spPr>
          <a:xfrm flipV="1">
            <a:off x="6786418" y="4588625"/>
            <a:ext cx="0" cy="4245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93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D7A74-585B-46A1-BF22-1F07711DF15B}"/>
              </a:ext>
            </a:extLst>
          </p:cNvPr>
          <p:cNvSpPr>
            <a:spLocks noGrp="1"/>
          </p:cNvSpPr>
          <p:nvPr>
            <p:ph type="title"/>
          </p:nvPr>
        </p:nvSpPr>
        <p:spPr/>
        <p:txBody>
          <a:bodyPr/>
          <a:lstStyle/>
          <a:p>
            <a:r>
              <a:rPr lang="ja-JP" altLang="en-US" dirty="0"/>
              <a:t>ペルソナと学習環境の想定</a:t>
            </a:r>
            <a:endParaRPr kumimoji="1" lang="ja-JP" altLang="en-US" dirty="0"/>
          </a:p>
        </p:txBody>
      </p:sp>
      <p:sp>
        <p:nvSpPr>
          <p:cNvPr id="3" name="コンテンツ プレースホルダー 2">
            <a:extLst>
              <a:ext uri="{FF2B5EF4-FFF2-40B4-BE49-F238E27FC236}">
                <a16:creationId xmlns:a16="http://schemas.microsoft.com/office/drawing/2014/main" id="{59867110-2BC1-4DD5-89F0-4995DA464113}"/>
              </a:ext>
            </a:extLst>
          </p:cNvPr>
          <p:cNvSpPr>
            <a:spLocks noGrp="1"/>
          </p:cNvSpPr>
          <p:nvPr>
            <p:ph idx="1"/>
          </p:nvPr>
        </p:nvSpPr>
        <p:spPr/>
        <p:txBody>
          <a:bodyPr/>
          <a:lstStyle/>
          <a:p>
            <a:r>
              <a:rPr kumimoji="1" lang="en-US" altLang="ja-JP" dirty="0"/>
              <a:t>PC</a:t>
            </a:r>
            <a:r>
              <a:rPr kumimoji="1" lang="ja-JP" altLang="en-US" dirty="0"/>
              <a:t>と</a:t>
            </a:r>
            <a:r>
              <a:rPr kumimoji="1" lang="en-US" altLang="ja-JP" dirty="0"/>
              <a:t>APP</a:t>
            </a:r>
            <a:r>
              <a:rPr kumimoji="1" lang="ja-JP" altLang="en-US" dirty="0"/>
              <a:t>で学習を始めた。</a:t>
            </a:r>
            <a:endParaRPr kumimoji="1" lang="en-US" altLang="ja-JP" dirty="0"/>
          </a:p>
          <a:p>
            <a:r>
              <a:rPr lang="ja-JP" altLang="en-US" dirty="0"/>
              <a:t>普段は</a:t>
            </a:r>
            <a:r>
              <a:rPr lang="en-US" altLang="ja-JP" dirty="0"/>
              <a:t>PC</a:t>
            </a:r>
            <a:r>
              <a:rPr lang="ja-JP" altLang="en-US" dirty="0"/>
              <a:t>だが、移動中や出先でも学習を進めたい</a:t>
            </a:r>
            <a:endParaRPr lang="en-US" altLang="ja-JP" dirty="0"/>
          </a:p>
          <a:p>
            <a:r>
              <a:rPr lang="ja-JP" altLang="en-US" dirty="0"/>
              <a:t>基本的には単語帳のような使い方をする</a:t>
            </a:r>
            <a:endParaRPr lang="en-US" altLang="ja-JP" dirty="0"/>
          </a:p>
          <a:p>
            <a:r>
              <a:rPr lang="ja-JP" altLang="en-US" dirty="0"/>
              <a:t>スマートフォンは集中しにくいので復習をメインにする</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643702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84BEA8E6-F554-4D7F-AD26-CA690C67BC6B}"/>
              </a:ext>
            </a:extLst>
          </p:cNvPr>
          <p:cNvSpPr/>
          <p:nvPr/>
        </p:nvSpPr>
        <p:spPr>
          <a:xfrm>
            <a:off x="0" y="59551"/>
            <a:ext cx="4572000" cy="1421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共感マップ</a:t>
            </a:r>
            <a:endParaRPr lang="en-US" altLang="ja-JP" sz="2800" b="1" dirty="0">
              <a:solidFill>
                <a:schemeClr val="tx1"/>
              </a:solidFill>
            </a:endParaRPr>
          </a:p>
        </p:txBody>
      </p:sp>
      <p:grpSp>
        <p:nvGrpSpPr>
          <p:cNvPr id="2" name="グループ化 1">
            <a:extLst>
              <a:ext uri="{FF2B5EF4-FFF2-40B4-BE49-F238E27FC236}">
                <a16:creationId xmlns:a16="http://schemas.microsoft.com/office/drawing/2014/main" id="{4724A385-C2A6-4CB3-939A-ED34B1095673}"/>
              </a:ext>
            </a:extLst>
          </p:cNvPr>
          <p:cNvGrpSpPr/>
          <p:nvPr/>
        </p:nvGrpSpPr>
        <p:grpSpPr>
          <a:xfrm>
            <a:off x="1679902" y="1342075"/>
            <a:ext cx="9209037" cy="5409051"/>
            <a:chOff x="1476703" y="-27153"/>
            <a:chExt cx="9209037" cy="5409051"/>
          </a:xfrm>
        </p:grpSpPr>
        <p:cxnSp>
          <p:nvCxnSpPr>
            <p:cNvPr id="16" name="直線コネクタ 15">
              <a:extLst>
                <a:ext uri="{FF2B5EF4-FFF2-40B4-BE49-F238E27FC236}">
                  <a16:creationId xmlns:a16="http://schemas.microsoft.com/office/drawing/2014/main" id="{E4AC83A9-AE9E-4AB3-89F2-7D86086D6096}"/>
                </a:ext>
              </a:extLst>
            </p:cNvPr>
            <p:cNvCxnSpPr>
              <a:cxnSpLocks/>
            </p:cNvCxnSpPr>
            <p:nvPr/>
          </p:nvCxnSpPr>
          <p:spPr>
            <a:xfrm>
              <a:off x="1524000" y="5381898"/>
              <a:ext cx="9144000" cy="0"/>
            </a:xfrm>
            <a:prstGeom prst="line">
              <a:avLst/>
            </a:prstGeom>
            <a:ln/>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463E8BF4-FFB0-427B-8291-F211C9BCA3AA}"/>
                </a:ext>
              </a:extLst>
            </p:cNvPr>
            <p:cNvCxnSpPr>
              <a:cxnSpLocks/>
            </p:cNvCxnSpPr>
            <p:nvPr/>
          </p:nvCxnSpPr>
          <p:spPr>
            <a:xfrm>
              <a:off x="1541740" y="3825244"/>
              <a:ext cx="9144000" cy="0"/>
            </a:xfrm>
            <a:prstGeom prst="line">
              <a:avLst/>
            </a:prstGeom>
            <a:ln/>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DEEA7DD3-2B19-4F94-A52E-AF623CFCB4B7}"/>
                </a:ext>
              </a:extLst>
            </p:cNvPr>
            <p:cNvCxnSpPr>
              <a:cxnSpLocks/>
            </p:cNvCxnSpPr>
            <p:nvPr/>
          </p:nvCxnSpPr>
          <p:spPr>
            <a:xfrm>
              <a:off x="1524000" y="-27153"/>
              <a:ext cx="9144000" cy="3842132"/>
            </a:xfrm>
            <a:prstGeom prst="line">
              <a:avLst/>
            </a:prstGeom>
            <a:ln/>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5832DC97-7326-41A1-92FD-EA0414418611}"/>
                </a:ext>
              </a:extLst>
            </p:cNvPr>
            <p:cNvCxnSpPr>
              <a:cxnSpLocks/>
            </p:cNvCxnSpPr>
            <p:nvPr/>
          </p:nvCxnSpPr>
          <p:spPr>
            <a:xfrm flipV="1">
              <a:off x="1528088" y="10490"/>
              <a:ext cx="9101959" cy="3805346"/>
            </a:xfrm>
            <a:prstGeom prst="line">
              <a:avLst/>
            </a:prstGeom>
            <a:ln/>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ECB9B1F7-6C96-41D5-BA43-A8C7F7F0FCD2}"/>
                </a:ext>
              </a:extLst>
            </p:cNvPr>
            <p:cNvCxnSpPr>
              <a:cxnSpLocks/>
            </p:cNvCxnSpPr>
            <p:nvPr/>
          </p:nvCxnSpPr>
          <p:spPr>
            <a:xfrm>
              <a:off x="6096000" y="3842132"/>
              <a:ext cx="0" cy="1539766"/>
            </a:xfrm>
            <a:prstGeom prst="line">
              <a:avLst/>
            </a:prstGeom>
            <a:ln/>
          </p:spPr>
          <p:style>
            <a:lnRef idx="3">
              <a:schemeClr val="dk1"/>
            </a:lnRef>
            <a:fillRef idx="0">
              <a:schemeClr val="dk1"/>
            </a:fillRef>
            <a:effectRef idx="2">
              <a:schemeClr val="dk1"/>
            </a:effectRef>
            <a:fontRef idx="minor">
              <a:schemeClr val="tx1"/>
            </a:fontRef>
          </p:style>
        </p:cxnSp>
        <p:sp>
          <p:nvSpPr>
            <p:cNvPr id="3" name="正方形/長方形 2">
              <a:extLst>
                <a:ext uri="{FF2B5EF4-FFF2-40B4-BE49-F238E27FC236}">
                  <a16:creationId xmlns:a16="http://schemas.microsoft.com/office/drawing/2014/main" id="{DFF2089D-01E5-4643-94DF-E07A570BBE39}"/>
                </a:ext>
              </a:extLst>
            </p:cNvPr>
            <p:cNvSpPr/>
            <p:nvPr/>
          </p:nvSpPr>
          <p:spPr>
            <a:xfrm>
              <a:off x="5475887" y="1250029"/>
              <a:ext cx="1418896" cy="294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ysClr val="windowText" lastClr="000000"/>
                  </a:solidFill>
                </a:rPr>
                <a:t>何を考えているか</a:t>
              </a:r>
            </a:p>
          </p:txBody>
        </p:sp>
        <p:sp>
          <p:nvSpPr>
            <p:cNvPr id="13" name="正方形/長方形 12">
              <a:extLst>
                <a:ext uri="{FF2B5EF4-FFF2-40B4-BE49-F238E27FC236}">
                  <a16:creationId xmlns:a16="http://schemas.microsoft.com/office/drawing/2014/main" id="{108BB17A-2D5C-4EE2-80A2-1CAFDFC63910}"/>
                </a:ext>
              </a:extLst>
            </p:cNvPr>
            <p:cNvSpPr/>
            <p:nvPr/>
          </p:nvSpPr>
          <p:spPr>
            <a:xfrm>
              <a:off x="5148045" y="2760008"/>
              <a:ext cx="1895909" cy="294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ysClr val="windowText" lastClr="000000"/>
                  </a:solidFill>
                </a:rPr>
                <a:t>どんな行動をしているか</a:t>
              </a:r>
            </a:p>
          </p:txBody>
        </p:sp>
        <p:sp>
          <p:nvSpPr>
            <p:cNvPr id="20" name="正方形/長方形 19">
              <a:extLst>
                <a:ext uri="{FF2B5EF4-FFF2-40B4-BE49-F238E27FC236}">
                  <a16:creationId xmlns:a16="http://schemas.microsoft.com/office/drawing/2014/main" id="{32CED629-EAF6-444C-8651-DA4DA174BFF2}"/>
                </a:ext>
              </a:extLst>
            </p:cNvPr>
            <p:cNvSpPr/>
            <p:nvPr/>
          </p:nvSpPr>
          <p:spPr>
            <a:xfrm>
              <a:off x="1566042" y="849007"/>
              <a:ext cx="1723701" cy="294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ysClr val="windowText" lastClr="000000"/>
                  </a:solidFill>
                </a:rPr>
                <a:t>どんな音が聞こえるか</a:t>
              </a:r>
            </a:p>
          </p:txBody>
        </p:sp>
        <p:sp>
          <p:nvSpPr>
            <p:cNvPr id="21" name="正方形/長方形 20">
              <a:extLst>
                <a:ext uri="{FF2B5EF4-FFF2-40B4-BE49-F238E27FC236}">
                  <a16:creationId xmlns:a16="http://schemas.microsoft.com/office/drawing/2014/main" id="{31FF667A-4D55-4C31-96EB-F0A57CC8A9B0}"/>
                </a:ext>
              </a:extLst>
            </p:cNvPr>
            <p:cNvSpPr/>
            <p:nvPr/>
          </p:nvSpPr>
          <p:spPr>
            <a:xfrm>
              <a:off x="9207062" y="849007"/>
              <a:ext cx="1418897" cy="294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ysClr val="windowText" lastClr="000000"/>
                  </a:solidFill>
                </a:rPr>
                <a:t>何が見えているか</a:t>
              </a:r>
            </a:p>
          </p:txBody>
        </p:sp>
        <p:sp>
          <p:nvSpPr>
            <p:cNvPr id="22" name="正方形/長方形 21">
              <a:extLst>
                <a:ext uri="{FF2B5EF4-FFF2-40B4-BE49-F238E27FC236}">
                  <a16:creationId xmlns:a16="http://schemas.microsoft.com/office/drawing/2014/main" id="{F26582C4-D5D4-4B1F-A910-BFBF49D38C6F}"/>
                </a:ext>
              </a:extLst>
            </p:cNvPr>
            <p:cNvSpPr/>
            <p:nvPr/>
          </p:nvSpPr>
          <p:spPr>
            <a:xfrm>
              <a:off x="1566042" y="3918030"/>
              <a:ext cx="1282262" cy="294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ysClr val="windowText" lastClr="000000"/>
                  </a:solidFill>
                </a:rPr>
                <a:t>邪魔になるもの</a:t>
              </a:r>
            </a:p>
          </p:txBody>
        </p:sp>
        <p:sp>
          <p:nvSpPr>
            <p:cNvPr id="23" name="正方形/長方形 22">
              <a:extLst>
                <a:ext uri="{FF2B5EF4-FFF2-40B4-BE49-F238E27FC236}">
                  <a16:creationId xmlns:a16="http://schemas.microsoft.com/office/drawing/2014/main" id="{AD151743-679D-4EBD-8AFD-69F11E53F41E}"/>
                </a:ext>
              </a:extLst>
            </p:cNvPr>
            <p:cNvSpPr/>
            <p:nvPr/>
          </p:nvSpPr>
          <p:spPr>
            <a:xfrm>
              <a:off x="6185335" y="3918030"/>
              <a:ext cx="1560785" cy="294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ysClr val="windowText" lastClr="000000"/>
                  </a:solidFill>
                </a:rPr>
                <a:t>協力できそうなこと</a:t>
              </a:r>
            </a:p>
          </p:txBody>
        </p:sp>
        <p:sp>
          <p:nvSpPr>
            <p:cNvPr id="4" name="テキスト ボックス 3">
              <a:extLst>
                <a:ext uri="{FF2B5EF4-FFF2-40B4-BE49-F238E27FC236}">
                  <a16:creationId xmlns:a16="http://schemas.microsoft.com/office/drawing/2014/main" id="{8AED15BA-0C8D-43B9-8010-E8F4EBEB2E46}"/>
                </a:ext>
              </a:extLst>
            </p:cNvPr>
            <p:cNvSpPr txBox="1"/>
            <p:nvPr/>
          </p:nvSpPr>
          <p:spPr>
            <a:xfrm>
              <a:off x="1476703" y="1562706"/>
              <a:ext cx="4020207" cy="1015663"/>
            </a:xfrm>
            <a:prstGeom prst="rect">
              <a:avLst/>
            </a:prstGeom>
            <a:noFill/>
          </p:spPr>
          <p:txBody>
            <a:bodyPr wrap="square" rtlCol="0">
              <a:spAutoFit/>
            </a:bodyPr>
            <a:lstStyle/>
            <a:p>
              <a:r>
                <a:rPr lang="en-US" altLang="ja-JP" sz="1200" dirty="0"/>
                <a:t>『</a:t>
              </a:r>
              <a:r>
                <a:rPr lang="ja-JP" altLang="en-US" sz="1200" dirty="0"/>
                <a:t>「緑茶あまっ、からおけあるやん」</a:t>
              </a:r>
              <a:r>
                <a:rPr lang="en-US" altLang="ja-JP" sz="1200" dirty="0"/>
                <a:t>』</a:t>
              </a:r>
            </a:p>
            <a:p>
              <a:r>
                <a:rPr lang="ja-JP" altLang="en-US" sz="1200" dirty="0"/>
                <a:t>　</a:t>
              </a:r>
              <a:r>
                <a:rPr lang="en-US" altLang="ja-JP" sz="1200" dirty="0"/>
                <a:t>――</a:t>
              </a:r>
              <a:r>
                <a:rPr lang="ja-JP" altLang="en-US" sz="1200" dirty="0"/>
                <a:t>すれ違った観光客</a:t>
              </a:r>
              <a:endParaRPr lang="en-US" altLang="ja-JP" sz="1200" dirty="0"/>
            </a:p>
            <a:p>
              <a:endParaRPr lang="en-US" altLang="ja-JP" sz="1200" dirty="0"/>
            </a:p>
            <a:p>
              <a:r>
                <a:rPr lang="en-US" altLang="ja-JP" sz="1200" dirty="0"/>
                <a:t>『</a:t>
              </a:r>
              <a:r>
                <a:rPr lang="ja-JP" altLang="en-US" sz="1200" dirty="0"/>
                <a:t>スマートフォンでできること増えたよな</a:t>
              </a:r>
              <a:r>
                <a:rPr lang="en-US" altLang="ja-JP" sz="1200" dirty="0"/>
                <a:t>』</a:t>
              </a:r>
            </a:p>
            <a:p>
              <a:r>
                <a:rPr lang="ja-JP" altLang="en-US" sz="1200" dirty="0"/>
                <a:t>　</a:t>
              </a:r>
              <a:r>
                <a:rPr lang="en-US" altLang="ja-JP" sz="1200" dirty="0"/>
                <a:t>――grab</a:t>
              </a:r>
              <a:r>
                <a:rPr lang="ja-JP" altLang="en-US" sz="1200" dirty="0"/>
                <a:t>を使う友人の話</a:t>
              </a:r>
              <a:endParaRPr lang="en-US" altLang="ja-JP" sz="1200" dirty="0"/>
            </a:p>
          </p:txBody>
        </p:sp>
        <p:sp>
          <p:nvSpPr>
            <p:cNvPr id="7" name="テキスト ボックス 6">
              <a:extLst>
                <a:ext uri="{FF2B5EF4-FFF2-40B4-BE49-F238E27FC236}">
                  <a16:creationId xmlns:a16="http://schemas.microsoft.com/office/drawing/2014/main" id="{7A4CA5B2-698E-412A-9114-54286507EE26}"/>
                </a:ext>
              </a:extLst>
            </p:cNvPr>
            <p:cNvSpPr txBox="1"/>
            <p:nvPr/>
          </p:nvSpPr>
          <p:spPr>
            <a:xfrm>
              <a:off x="4233950" y="100358"/>
              <a:ext cx="4185761" cy="1384995"/>
            </a:xfrm>
            <a:prstGeom prst="rect">
              <a:avLst/>
            </a:prstGeom>
            <a:noFill/>
          </p:spPr>
          <p:txBody>
            <a:bodyPr wrap="none" rtlCol="0">
              <a:spAutoFit/>
            </a:bodyPr>
            <a:lstStyle/>
            <a:p>
              <a:r>
                <a:rPr lang="en-US" altLang="ja-JP" sz="1200" dirty="0"/>
                <a:t>『</a:t>
              </a:r>
              <a:r>
                <a:rPr lang="ja-JP" altLang="en-US" sz="1200" dirty="0"/>
                <a:t>わざわざ自分から情報を調べるのは面倒だなあ</a:t>
              </a:r>
              <a:r>
                <a:rPr lang="en-US" altLang="ja-JP" sz="1200" dirty="0"/>
                <a:t>』</a:t>
              </a:r>
            </a:p>
            <a:p>
              <a:endParaRPr lang="en-US" altLang="ja-JP" sz="1200" dirty="0"/>
            </a:p>
            <a:p>
              <a:r>
                <a:rPr lang="en-US" altLang="ja-JP" sz="1200" dirty="0"/>
                <a:t>『</a:t>
              </a:r>
              <a:r>
                <a:rPr lang="ja-JP" altLang="en-US" sz="1200" dirty="0"/>
                <a:t>手軽に日本語学習したいけどどうすればいいんだろう</a:t>
              </a:r>
              <a:r>
                <a:rPr lang="en-US" altLang="ja-JP" sz="1200" dirty="0"/>
                <a:t>』</a:t>
              </a:r>
            </a:p>
            <a:p>
              <a:endParaRPr lang="en-US" altLang="ja-JP" sz="1200" dirty="0"/>
            </a:p>
            <a:p>
              <a:r>
                <a:rPr lang="en-US" altLang="ja-JP" sz="1200" dirty="0"/>
                <a:t>『</a:t>
              </a:r>
              <a:r>
                <a:rPr lang="ja-JP" altLang="en-US" sz="1200" dirty="0"/>
                <a:t>問題集だけではよくわからない</a:t>
              </a:r>
              <a:r>
                <a:rPr lang="en-US" altLang="ja-JP" sz="1200" dirty="0"/>
                <a:t>』</a:t>
              </a:r>
            </a:p>
            <a:p>
              <a:endParaRPr lang="en-US" altLang="ja-JP" sz="1200" dirty="0"/>
            </a:p>
            <a:p>
              <a:endParaRPr lang="ja-JP" altLang="en-US" sz="1200" dirty="0"/>
            </a:p>
          </p:txBody>
        </p:sp>
        <p:sp>
          <p:nvSpPr>
            <p:cNvPr id="8" name="テキスト ボックス 7">
              <a:extLst>
                <a:ext uri="{FF2B5EF4-FFF2-40B4-BE49-F238E27FC236}">
                  <a16:creationId xmlns:a16="http://schemas.microsoft.com/office/drawing/2014/main" id="{7AFF9AB5-B9D9-4BA8-9166-40989C9C16C1}"/>
                </a:ext>
              </a:extLst>
            </p:cNvPr>
            <p:cNvSpPr txBox="1"/>
            <p:nvPr/>
          </p:nvSpPr>
          <p:spPr>
            <a:xfrm>
              <a:off x="4211178" y="3168648"/>
              <a:ext cx="3294492" cy="646331"/>
            </a:xfrm>
            <a:prstGeom prst="rect">
              <a:avLst/>
            </a:prstGeom>
            <a:noFill/>
          </p:spPr>
          <p:txBody>
            <a:bodyPr wrap="none" rtlCol="0">
              <a:spAutoFit/>
            </a:bodyPr>
            <a:lstStyle/>
            <a:p>
              <a:r>
                <a:rPr lang="en-US" altLang="ja-JP" sz="1200" dirty="0"/>
                <a:t>grab</a:t>
              </a:r>
              <a:r>
                <a:rPr lang="ja-JP" altLang="en-US" sz="1200" dirty="0"/>
                <a:t>での移動や</a:t>
              </a:r>
              <a:r>
                <a:rPr lang="en-US" altLang="ja-JP" sz="1200" dirty="0"/>
                <a:t>co-working</a:t>
              </a:r>
              <a:r>
                <a:rPr lang="ja-JP" altLang="en-US" sz="1200" dirty="0"/>
                <a:t>スペースでの作業</a:t>
              </a:r>
              <a:endParaRPr lang="en-US" altLang="ja-JP" sz="1200" dirty="0"/>
            </a:p>
            <a:p>
              <a:endParaRPr lang="en-US" altLang="ja-JP" sz="1200" dirty="0"/>
            </a:p>
            <a:p>
              <a:endParaRPr lang="en-US" altLang="ja-JP" sz="1200" dirty="0"/>
            </a:p>
          </p:txBody>
        </p:sp>
        <p:sp>
          <p:nvSpPr>
            <p:cNvPr id="10" name="テキスト ボックス 9">
              <a:extLst>
                <a:ext uri="{FF2B5EF4-FFF2-40B4-BE49-F238E27FC236}">
                  <a16:creationId xmlns:a16="http://schemas.microsoft.com/office/drawing/2014/main" id="{8358500E-3560-4752-B9EE-CC2B0252D8D3}"/>
                </a:ext>
              </a:extLst>
            </p:cNvPr>
            <p:cNvSpPr txBox="1"/>
            <p:nvPr/>
          </p:nvSpPr>
          <p:spPr>
            <a:xfrm>
              <a:off x="7424817" y="1614498"/>
              <a:ext cx="2339102" cy="646331"/>
            </a:xfrm>
            <a:prstGeom prst="rect">
              <a:avLst/>
            </a:prstGeom>
            <a:noFill/>
          </p:spPr>
          <p:txBody>
            <a:bodyPr wrap="none" rtlCol="0">
              <a:spAutoFit/>
            </a:bodyPr>
            <a:lstStyle/>
            <a:p>
              <a:r>
                <a:rPr lang="en-US" altLang="ja-JP" sz="1200" dirty="0"/>
                <a:t>『</a:t>
              </a:r>
              <a:r>
                <a:rPr lang="ja-JP" altLang="en-US" sz="1200" dirty="0"/>
                <a:t>日本のお店おおいなぁ</a:t>
              </a:r>
              <a:r>
                <a:rPr lang="en-US" altLang="ja-JP" sz="1200" dirty="0"/>
                <a:t>』</a:t>
              </a:r>
            </a:p>
            <a:p>
              <a:endParaRPr lang="en-US" altLang="ja-JP" sz="1200" dirty="0"/>
            </a:p>
            <a:p>
              <a:r>
                <a:rPr lang="ja-JP" altLang="en-US" sz="1200" dirty="0"/>
                <a:t>スマートフォンによる情報収集</a:t>
              </a:r>
              <a:endParaRPr lang="en-US" altLang="ja-JP" sz="1200" dirty="0"/>
            </a:p>
          </p:txBody>
        </p:sp>
        <p:sp>
          <p:nvSpPr>
            <p:cNvPr id="11" name="テキスト ボックス 10">
              <a:extLst>
                <a:ext uri="{FF2B5EF4-FFF2-40B4-BE49-F238E27FC236}">
                  <a16:creationId xmlns:a16="http://schemas.microsoft.com/office/drawing/2014/main" id="{284B3B98-C2F1-4411-BC1F-8A4204DF3886}"/>
                </a:ext>
              </a:extLst>
            </p:cNvPr>
            <p:cNvSpPr txBox="1"/>
            <p:nvPr/>
          </p:nvSpPr>
          <p:spPr>
            <a:xfrm>
              <a:off x="6185335" y="4347419"/>
              <a:ext cx="1415772" cy="830997"/>
            </a:xfrm>
            <a:prstGeom prst="rect">
              <a:avLst/>
            </a:prstGeom>
            <a:noFill/>
          </p:spPr>
          <p:txBody>
            <a:bodyPr wrap="none" rtlCol="0">
              <a:spAutoFit/>
            </a:bodyPr>
            <a:lstStyle/>
            <a:p>
              <a:r>
                <a:rPr lang="ja-JP" altLang="en-US" sz="1200" dirty="0"/>
                <a:t>初期コストの削減</a:t>
              </a:r>
              <a:endParaRPr lang="en-US" altLang="ja-JP" sz="1200" dirty="0"/>
            </a:p>
            <a:p>
              <a:r>
                <a:rPr lang="ja-JP" altLang="en-US" sz="1200" dirty="0"/>
                <a:t>隙間時間の活用</a:t>
              </a:r>
              <a:endParaRPr lang="en-US" altLang="ja-JP" sz="1200" dirty="0"/>
            </a:p>
            <a:p>
              <a:endParaRPr lang="en-US" altLang="ja-JP" sz="1200" dirty="0"/>
            </a:p>
            <a:p>
              <a:r>
                <a:rPr lang="ja-JP" altLang="en-US" sz="1200" dirty="0"/>
                <a:t>連携された教材</a:t>
              </a:r>
            </a:p>
          </p:txBody>
        </p:sp>
        <p:sp>
          <p:nvSpPr>
            <p:cNvPr id="24" name="テキスト ボックス 23">
              <a:extLst>
                <a:ext uri="{FF2B5EF4-FFF2-40B4-BE49-F238E27FC236}">
                  <a16:creationId xmlns:a16="http://schemas.microsoft.com/office/drawing/2014/main" id="{56240F14-B053-4115-9C0B-D1688D256445}"/>
                </a:ext>
              </a:extLst>
            </p:cNvPr>
            <p:cNvSpPr txBox="1"/>
            <p:nvPr/>
          </p:nvSpPr>
          <p:spPr>
            <a:xfrm>
              <a:off x="1707363" y="4347419"/>
              <a:ext cx="1415772" cy="1015663"/>
            </a:xfrm>
            <a:prstGeom prst="rect">
              <a:avLst/>
            </a:prstGeom>
            <a:noFill/>
          </p:spPr>
          <p:txBody>
            <a:bodyPr wrap="none" rtlCol="0">
              <a:spAutoFit/>
            </a:bodyPr>
            <a:lstStyle/>
            <a:p>
              <a:r>
                <a:rPr lang="ja-JP" altLang="en-US" sz="1200" dirty="0"/>
                <a:t>コスト</a:t>
              </a:r>
              <a:endParaRPr lang="en-US" altLang="ja-JP" sz="1200" dirty="0"/>
            </a:p>
            <a:p>
              <a:endParaRPr lang="en-US" altLang="ja-JP" sz="1200" dirty="0"/>
            </a:p>
            <a:p>
              <a:r>
                <a:rPr lang="ja-JP" altLang="en-US" sz="1200" dirty="0"/>
                <a:t>わかりづらい教材</a:t>
              </a:r>
              <a:endParaRPr lang="en-US" altLang="ja-JP" sz="1200" dirty="0"/>
            </a:p>
            <a:p>
              <a:endParaRPr lang="en-US" altLang="ja-JP" sz="1200" dirty="0"/>
            </a:p>
            <a:p>
              <a:endParaRPr lang="ja-JP" altLang="en-US" sz="1200" dirty="0"/>
            </a:p>
          </p:txBody>
        </p:sp>
      </p:grpSp>
    </p:spTree>
    <p:extLst>
      <p:ext uri="{BB962C8B-B14F-4D97-AF65-F5344CB8AC3E}">
        <p14:creationId xmlns:p14="http://schemas.microsoft.com/office/powerpoint/2010/main" val="324414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E2DD9-1D2F-41FF-9B79-B6CEB594D8A0}"/>
              </a:ext>
            </a:extLst>
          </p:cNvPr>
          <p:cNvSpPr>
            <a:spLocks noGrp="1"/>
          </p:cNvSpPr>
          <p:nvPr>
            <p:ph type="title"/>
          </p:nvPr>
        </p:nvSpPr>
        <p:spPr/>
        <p:txBody>
          <a:bodyPr/>
          <a:lstStyle/>
          <a:p>
            <a:r>
              <a:rPr kumimoji="1" lang="ja-JP" altLang="en-US" dirty="0"/>
              <a:t>バリュープロポジション</a:t>
            </a:r>
          </a:p>
        </p:txBody>
      </p:sp>
      <p:pic>
        <p:nvPicPr>
          <p:cNvPr id="4" name="図 3" descr="テキスト, 地図 が含まれている画像&#10;&#10;非常に高い精度で生成された説明">
            <a:extLst>
              <a:ext uri="{FF2B5EF4-FFF2-40B4-BE49-F238E27FC236}">
                <a16:creationId xmlns:a16="http://schemas.microsoft.com/office/drawing/2014/main" id="{A713D2B7-0C38-4025-9479-D569A49A3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624" y="2167655"/>
            <a:ext cx="9144000" cy="3985846"/>
          </a:xfrm>
          <a:prstGeom prst="rect">
            <a:avLst/>
          </a:prstGeom>
        </p:spPr>
      </p:pic>
      <p:sp>
        <p:nvSpPr>
          <p:cNvPr id="5" name="テキスト ボックス 4">
            <a:extLst>
              <a:ext uri="{FF2B5EF4-FFF2-40B4-BE49-F238E27FC236}">
                <a16:creationId xmlns:a16="http://schemas.microsoft.com/office/drawing/2014/main" id="{0A9378FA-E81D-4A09-82A0-619D45787AD9}"/>
              </a:ext>
            </a:extLst>
          </p:cNvPr>
          <p:cNvSpPr txBox="1"/>
          <p:nvPr/>
        </p:nvSpPr>
        <p:spPr>
          <a:xfrm>
            <a:off x="9245581" y="4264917"/>
            <a:ext cx="2262158" cy="369332"/>
          </a:xfrm>
          <a:prstGeom prst="rect">
            <a:avLst/>
          </a:prstGeom>
          <a:noFill/>
        </p:spPr>
        <p:txBody>
          <a:bodyPr wrap="none" rtlCol="0">
            <a:spAutoFit/>
          </a:bodyPr>
          <a:lstStyle/>
          <a:p>
            <a:r>
              <a:rPr lang="ja-JP" altLang="en-US" dirty="0">
                <a:highlight>
                  <a:srgbClr val="FFFF00"/>
                </a:highlight>
              </a:rPr>
              <a:t>日本語学習がしたい</a:t>
            </a:r>
            <a:endParaRPr kumimoji="1" lang="ja-JP" altLang="en-US" dirty="0">
              <a:highlight>
                <a:srgbClr val="FFFF00"/>
              </a:highlight>
            </a:endParaRPr>
          </a:p>
        </p:txBody>
      </p:sp>
      <p:sp>
        <p:nvSpPr>
          <p:cNvPr id="6" name="テキスト ボックス 5">
            <a:extLst>
              <a:ext uri="{FF2B5EF4-FFF2-40B4-BE49-F238E27FC236}">
                <a16:creationId xmlns:a16="http://schemas.microsoft.com/office/drawing/2014/main" id="{F24EF1C8-8AE5-42DE-9AB7-E2001158CB64}"/>
              </a:ext>
            </a:extLst>
          </p:cNvPr>
          <p:cNvSpPr txBox="1"/>
          <p:nvPr/>
        </p:nvSpPr>
        <p:spPr>
          <a:xfrm>
            <a:off x="6264275" y="3161268"/>
            <a:ext cx="3416320" cy="369332"/>
          </a:xfrm>
          <a:prstGeom prst="rect">
            <a:avLst/>
          </a:prstGeom>
          <a:noFill/>
        </p:spPr>
        <p:txBody>
          <a:bodyPr wrap="none" rtlCol="0">
            <a:spAutoFit/>
          </a:bodyPr>
          <a:lstStyle/>
          <a:p>
            <a:r>
              <a:rPr kumimoji="1" lang="ja-JP" altLang="en-US" dirty="0">
                <a:highlight>
                  <a:srgbClr val="FFFF00"/>
                </a:highlight>
              </a:rPr>
              <a:t>手軽に日本語学習が可能である</a:t>
            </a:r>
          </a:p>
        </p:txBody>
      </p:sp>
      <p:sp>
        <p:nvSpPr>
          <p:cNvPr id="7" name="テキスト ボックス 6">
            <a:extLst>
              <a:ext uri="{FF2B5EF4-FFF2-40B4-BE49-F238E27FC236}">
                <a16:creationId xmlns:a16="http://schemas.microsoft.com/office/drawing/2014/main" id="{F6B7CD3C-2F8B-43CF-A657-5844685A92FB}"/>
              </a:ext>
            </a:extLst>
          </p:cNvPr>
          <p:cNvSpPr txBox="1"/>
          <p:nvPr/>
        </p:nvSpPr>
        <p:spPr>
          <a:xfrm>
            <a:off x="7095958" y="4691292"/>
            <a:ext cx="1569660" cy="369332"/>
          </a:xfrm>
          <a:prstGeom prst="rect">
            <a:avLst/>
          </a:prstGeom>
          <a:noFill/>
        </p:spPr>
        <p:txBody>
          <a:bodyPr wrap="none" rtlCol="0">
            <a:spAutoFit/>
          </a:bodyPr>
          <a:lstStyle/>
          <a:p>
            <a:r>
              <a:rPr kumimoji="1" lang="ja-JP" altLang="en-US" dirty="0">
                <a:highlight>
                  <a:srgbClr val="FFFF00"/>
                </a:highlight>
              </a:rPr>
              <a:t>安く学びたい</a:t>
            </a:r>
          </a:p>
        </p:txBody>
      </p:sp>
      <p:sp>
        <p:nvSpPr>
          <p:cNvPr id="8" name="テキスト ボックス 7">
            <a:extLst>
              <a:ext uri="{FF2B5EF4-FFF2-40B4-BE49-F238E27FC236}">
                <a16:creationId xmlns:a16="http://schemas.microsoft.com/office/drawing/2014/main" id="{C5F8CFC4-F64F-4236-8F4E-17801B495FA4}"/>
              </a:ext>
            </a:extLst>
          </p:cNvPr>
          <p:cNvSpPr txBox="1"/>
          <p:nvPr/>
        </p:nvSpPr>
        <p:spPr>
          <a:xfrm>
            <a:off x="6264275" y="3546895"/>
            <a:ext cx="2954655" cy="369332"/>
          </a:xfrm>
          <a:prstGeom prst="rect">
            <a:avLst/>
          </a:prstGeom>
          <a:noFill/>
        </p:spPr>
        <p:txBody>
          <a:bodyPr wrap="none" rtlCol="0">
            <a:spAutoFit/>
          </a:bodyPr>
          <a:lstStyle/>
          <a:p>
            <a:r>
              <a:rPr kumimoji="1" lang="ja-JP" altLang="en-US" dirty="0">
                <a:highlight>
                  <a:srgbClr val="FFFF00"/>
                </a:highlight>
              </a:rPr>
              <a:t>出先でもどこでも学びたい</a:t>
            </a:r>
          </a:p>
        </p:txBody>
      </p:sp>
      <p:sp>
        <p:nvSpPr>
          <p:cNvPr id="9" name="テキスト ボックス 8">
            <a:extLst>
              <a:ext uri="{FF2B5EF4-FFF2-40B4-BE49-F238E27FC236}">
                <a16:creationId xmlns:a16="http://schemas.microsoft.com/office/drawing/2014/main" id="{670290ED-52D9-4743-8A84-2E7E462D3DB0}"/>
              </a:ext>
            </a:extLst>
          </p:cNvPr>
          <p:cNvSpPr txBox="1"/>
          <p:nvPr/>
        </p:nvSpPr>
        <p:spPr>
          <a:xfrm>
            <a:off x="6807200" y="5171829"/>
            <a:ext cx="3185487" cy="369332"/>
          </a:xfrm>
          <a:prstGeom prst="rect">
            <a:avLst/>
          </a:prstGeom>
          <a:noFill/>
        </p:spPr>
        <p:txBody>
          <a:bodyPr wrap="none" rtlCol="0">
            <a:spAutoFit/>
          </a:bodyPr>
          <a:lstStyle/>
          <a:p>
            <a:r>
              <a:rPr kumimoji="1" lang="ja-JP" altLang="en-US" dirty="0">
                <a:highlight>
                  <a:srgbClr val="FFFF00"/>
                </a:highlight>
              </a:rPr>
              <a:t>機材や教材を集めるのが辛い</a:t>
            </a:r>
          </a:p>
        </p:txBody>
      </p:sp>
      <p:sp>
        <p:nvSpPr>
          <p:cNvPr id="10" name="テキスト ボックス 9">
            <a:extLst>
              <a:ext uri="{FF2B5EF4-FFF2-40B4-BE49-F238E27FC236}">
                <a16:creationId xmlns:a16="http://schemas.microsoft.com/office/drawing/2014/main" id="{BF12C0DC-18BF-4764-AB16-3C01448B6A66}"/>
              </a:ext>
            </a:extLst>
          </p:cNvPr>
          <p:cNvSpPr txBox="1"/>
          <p:nvPr/>
        </p:nvSpPr>
        <p:spPr>
          <a:xfrm>
            <a:off x="6264275" y="3916227"/>
            <a:ext cx="2954655" cy="369332"/>
          </a:xfrm>
          <a:prstGeom prst="rect">
            <a:avLst/>
          </a:prstGeom>
          <a:noFill/>
        </p:spPr>
        <p:txBody>
          <a:bodyPr wrap="none" rtlCol="0">
            <a:spAutoFit/>
          </a:bodyPr>
          <a:lstStyle/>
          <a:p>
            <a:r>
              <a:rPr lang="ja-JP" altLang="en-US" dirty="0">
                <a:highlight>
                  <a:srgbClr val="FFFF00"/>
                </a:highlight>
              </a:rPr>
              <a:t>一元的なセットが手に入る</a:t>
            </a:r>
            <a:endParaRPr kumimoji="1" lang="ja-JP" altLang="en-US" dirty="0">
              <a:highlight>
                <a:srgbClr val="FFFF00"/>
              </a:highlight>
            </a:endParaRPr>
          </a:p>
        </p:txBody>
      </p:sp>
      <p:sp>
        <p:nvSpPr>
          <p:cNvPr id="11" name="テキスト ボックス 10">
            <a:extLst>
              <a:ext uri="{FF2B5EF4-FFF2-40B4-BE49-F238E27FC236}">
                <a16:creationId xmlns:a16="http://schemas.microsoft.com/office/drawing/2014/main" id="{396C3406-E84B-42F3-8348-3B1106B353BB}"/>
              </a:ext>
            </a:extLst>
          </p:cNvPr>
          <p:cNvSpPr txBox="1"/>
          <p:nvPr/>
        </p:nvSpPr>
        <p:spPr>
          <a:xfrm>
            <a:off x="537828" y="3952628"/>
            <a:ext cx="2731838" cy="923330"/>
          </a:xfrm>
          <a:prstGeom prst="rect">
            <a:avLst/>
          </a:prstGeom>
          <a:noFill/>
        </p:spPr>
        <p:txBody>
          <a:bodyPr wrap="none" rtlCol="0">
            <a:spAutoFit/>
          </a:bodyPr>
          <a:lstStyle/>
          <a:p>
            <a:r>
              <a:rPr kumimoji="1" lang="ja-JP" altLang="en-US" dirty="0">
                <a:highlight>
                  <a:srgbClr val="FFFF00"/>
                </a:highlight>
              </a:rPr>
              <a:t>連携された</a:t>
            </a:r>
            <a:r>
              <a:rPr kumimoji="1" lang="en-US" altLang="ja-JP" dirty="0">
                <a:highlight>
                  <a:srgbClr val="FFFF00"/>
                </a:highlight>
              </a:rPr>
              <a:t>Web</a:t>
            </a:r>
            <a:r>
              <a:rPr kumimoji="1" lang="ja-JP" altLang="en-US" dirty="0">
                <a:highlight>
                  <a:srgbClr val="FFFF00"/>
                </a:highlight>
              </a:rPr>
              <a:t>、</a:t>
            </a:r>
            <a:r>
              <a:rPr kumimoji="1" lang="en-US" altLang="ja-JP" dirty="0">
                <a:highlight>
                  <a:srgbClr val="FFFF00"/>
                </a:highlight>
              </a:rPr>
              <a:t>APP</a:t>
            </a:r>
            <a:r>
              <a:rPr kumimoji="1" lang="ja-JP" altLang="en-US" dirty="0">
                <a:highlight>
                  <a:srgbClr val="FFFF00"/>
                </a:highlight>
              </a:rPr>
              <a:t>、</a:t>
            </a:r>
            <a:endParaRPr kumimoji="1" lang="en-US" altLang="ja-JP" dirty="0">
              <a:highlight>
                <a:srgbClr val="FFFF00"/>
              </a:highlight>
            </a:endParaRPr>
          </a:p>
          <a:p>
            <a:r>
              <a:rPr kumimoji="1" lang="ja-JP" altLang="en-US" dirty="0">
                <a:highlight>
                  <a:srgbClr val="FFFF00"/>
                </a:highlight>
              </a:rPr>
              <a:t>動画による</a:t>
            </a:r>
            <a:r>
              <a:rPr lang="ja-JP" altLang="en-US" dirty="0">
                <a:highlight>
                  <a:srgbClr val="FFFF00"/>
                </a:highlight>
              </a:rPr>
              <a:t>日本語学習</a:t>
            </a:r>
            <a:endParaRPr lang="en-US" altLang="ja-JP" dirty="0">
              <a:highlight>
                <a:srgbClr val="FFFF00"/>
              </a:highlight>
            </a:endParaRPr>
          </a:p>
          <a:p>
            <a:r>
              <a:rPr lang="ja-JP" altLang="en-US" dirty="0">
                <a:highlight>
                  <a:srgbClr val="FFFF00"/>
                </a:highlight>
              </a:rPr>
              <a:t>サービス</a:t>
            </a:r>
            <a:endParaRPr kumimoji="1" lang="ja-JP" altLang="en-US" dirty="0">
              <a:highlight>
                <a:srgbClr val="FFFF00"/>
              </a:highlight>
            </a:endParaRPr>
          </a:p>
        </p:txBody>
      </p:sp>
      <p:sp>
        <p:nvSpPr>
          <p:cNvPr id="12" name="テキスト ボックス 11">
            <a:extLst>
              <a:ext uri="{FF2B5EF4-FFF2-40B4-BE49-F238E27FC236}">
                <a16:creationId xmlns:a16="http://schemas.microsoft.com/office/drawing/2014/main" id="{7E0A953D-2905-40EF-8E1F-8606985F7F9C}"/>
              </a:ext>
            </a:extLst>
          </p:cNvPr>
          <p:cNvSpPr txBox="1"/>
          <p:nvPr/>
        </p:nvSpPr>
        <p:spPr>
          <a:xfrm>
            <a:off x="3118140" y="3022768"/>
            <a:ext cx="2334376" cy="646331"/>
          </a:xfrm>
          <a:prstGeom prst="rect">
            <a:avLst/>
          </a:prstGeom>
          <a:noFill/>
        </p:spPr>
        <p:txBody>
          <a:bodyPr wrap="square" rtlCol="0">
            <a:spAutoFit/>
          </a:bodyPr>
          <a:lstStyle/>
          <a:p>
            <a:r>
              <a:rPr lang="ja-JP" altLang="en-US" dirty="0">
                <a:highlight>
                  <a:srgbClr val="FFFF00"/>
                </a:highlight>
              </a:rPr>
              <a:t>スマートフォンによる学習、復習アプリ</a:t>
            </a:r>
            <a:endParaRPr kumimoji="1" lang="en-US" altLang="ja-JP" dirty="0">
              <a:highlight>
                <a:srgbClr val="FFFF00"/>
              </a:highlight>
            </a:endParaRPr>
          </a:p>
        </p:txBody>
      </p:sp>
      <p:sp>
        <p:nvSpPr>
          <p:cNvPr id="13" name="テキスト ボックス 12">
            <a:extLst>
              <a:ext uri="{FF2B5EF4-FFF2-40B4-BE49-F238E27FC236}">
                <a16:creationId xmlns:a16="http://schemas.microsoft.com/office/drawing/2014/main" id="{5E9473B9-5391-46D9-8091-8F55E363936A}"/>
              </a:ext>
            </a:extLst>
          </p:cNvPr>
          <p:cNvSpPr txBox="1"/>
          <p:nvPr/>
        </p:nvSpPr>
        <p:spPr>
          <a:xfrm>
            <a:off x="3330272" y="4588134"/>
            <a:ext cx="2723823" cy="646331"/>
          </a:xfrm>
          <a:prstGeom prst="rect">
            <a:avLst/>
          </a:prstGeom>
          <a:noFill/>
        </p:spPr>
        <p:txBody>
          <a:bodyPr wrap="none" rtlCol="0">
            <a:spAutoFit/>
          </a:bodyPr>
          <a:lstStyle/>
          <a:p>
            <a:r>
              <a:rPr kumimoji="1" lang="ja-JP" altLang="en-US" dirty="0">
                <a:highlight>
                  <a:srgbClr val="FFFF00"/>
                </a:highlight>
              </a:rPr>
              <a:t>様々なチャネルに対して</a:t>
            </a:r>
            <a:endParaRPr kumimoji="1" lang="en-US" altLang="ja-JP" dirty="0">
              <a:highlight>
                <a:srgbClr val="FFFF00"/>
              </a:highlight>
            </a:endParaRPr>
          </a:p>
          <a:p>
            <a:r>
              <a:rPr kumimoji="1" lang="ja-JP" altLang="en-US" dirty="0">
                <a:highlight>
                  <a:srgbClr val="FFFF00"/>
                </a:highlight>
              </a:rPr>
              <a:t>のサービスの提供</a:t>
            </a:r>
          </a:p>
        </p:txBody>
      </p:sp>
      <p:sp>
        <p:nvSpPr>
          <p:cNvPr id="15" name="テキスト ボックス 14">
            <a:extLst>
              <a:ext uri="{FF2B5EF4-FFF2-40B4-BE49-F238E27FC236}">
                <a16:creationId xmlns:a16="http://schemas.microsoft.com/office/drawing/2014/main" id="{B4DE93FB-8402-44EF-87F2-97DBFD416290}"/>
              </a:ext>
            </a:extLst>
          </p:cNvPr>
          <p:cNvSpPr txBox="1"/>
          <p:nvPr/>
        </p:nvSpPr>
        <p:spPr>
          <a:xfrm>
            <a:off x="3330272" y="5324651"/>
            <a:ext cx="2031325" cy="369332"/>
          </a:xfrm>
          <a:prstGeom prst="rect">
            <a:avLst/>
          </a:prstGeom>
          <a:noFill/>
        </p:spPr>
        <p:txBody>
          <a:bodyPr wrap="none" rtlCol="0">
            <a:spAutoFit/>
          </a:bodyPr>
          <a:lstStyle/>
          <a:p>
            <a:r>
              <a:rPr kumimoji="1" lang="ja-JP" altLang="en-US" dirty="0">
                <a:highlight>
                  <a:srgbClr val="FFFF00"/>
                </a:highlight>
              </a:rPr>
              <a:t>手軽に始められる</a:t>
            </a:r>
          </a:p>
        </p:txBody>
      </p:sp>
    </p:spTree>
    <p:extLst>
      <p:ext uri="{BB962C8B-B14F-4D97-AF65-F5344CB8AC3E}">
        <p14:creationId xmlns:p14="http://schemas.microsoft.com/office/powerpoint/2010/main" val="36558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49685-DE81-4EC6-A2B3-9EC01026E9CB}"/>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0268CC10-2E4B-481A-BE40-E62DB5777C88}"/>
              </a:ext>
            </a:extLst>
          </p:cNvPr>
          <p:cNvSpPr>
            <a:spLocks noGrp="1"/>
          </p:cNvSpPr>
          <p:nvPr>
            <p:ph idx="1"/>
          </p:nvPr>
        </p:nvSpPr>
        <p:spPr/>
        <p:txBody>
          <a:bodyPr/>
          <a:lstStyle/>
          <a:p>
            <a:r>
              <a:rPr kumimoji="1" lang="ja-JP" altLang="en-US" dirty="0"/>
              <a:t>学習者に学習サイクルの提示とそれに合わせた</a:t>
            </a:r>
            <a:r>
              <a:rPr kumimoji="1" lang="en-US" altLang="ja-JP" dirty="0"/>
              <a:t>UI</a:t>
            </a:r>
          </a:p>
          <a:p>
            <a:endParaRPr kumimoji="1" lang="en-US" altLang="ja-JP" dirty="0"/>
          </a:p>
          <a:p>
            <a:r>
              <a:rPr lang="ja-JP" altLang="en-US" dirty="0"/>
              <a:t>スマートフォンアプリとしてなるべくページスクロールを減らす。</a:t>
            </a:r>
            <a:endParaRPr lang="en-US" altLang="ja-JP" dirty="0"/>
          </a:p>
          <a:p>
            <a:r>
              <a:rPr kumimoji="1" lang="ja-JP" altLang="en-US" dirty="0"/>
              <a:t>近年のスマートフォンがでかくなってきているから操作はできるだけ下に設置</a:t>
            </a:r>
          </a:p>
        </p:txBody>
      </p:sp>
    </p:spTree>
    <p:extLst>
      <p:ext uri="{BB962C8B-B14F-4D97-AF65-F5344CB8AC3E}">
        <p14:creationId xmlns:p14="http://schemas.microsoft.com/office/powerpoint/2010/main" val="197217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DB10-09F9-413D-BDD6-B3AB9E8B5B4B}"/>
              </a:ext>
            </a:extLst>
          </p:cNvPr>
          <p:cNvSpPr>
            <a:spLocks noGrp="1"/>
          </p:cNvSpPr>
          <p:nvPr>
            <p:ph type="title"/>
          </p:nvPr>
        </p:nvSpPr>
        <p:spPr/>
        <p:txBody>
          <a:bodyPr/>
          <a:lstStyle/>
          <a:p>
            <a:r>
              <a:rPr lang="ja-JP" altLang="en-US" dirty="0"/>
              <a:t>これから必要になると考えられるもの</a:t>
            </a:r>
            <a:endParaRPr kumimoji="1" lang="ja-JP" altLang="en-US" dirty="0"/>
          </a:p>
        </p:txBody>
      </p:sp>
      <p:sp>
        <p:nvSpPr>
          <p:cNvPr id="3" name="コンテンツ プレースホルダー 2">
            <a:extLst>
              <a:ext uri="{FF2B5EF4-FFF2-40B4-BE49-F238E27FC236}">
                <a16:creationId xmlns:a16="http://schemas.microsoft.com/office/drawing/2014/main" id="{27056A39-1F88-4288-844B-B8C1D0423A24}"/>
              </a:ext>
            </a:extLst>
          </p:cNvPr>
          <p:cNvSpPr>
            <a:spLocks noGrp="1"/>
          </p:cNvSpPr>
          <p:nvPr>
            <p:ph idx="1"/>
          </p:nvPr>
        </p:nvSpPr>
        <p:spPr/>
        <p:txBody>
          <a:bodyPr/>
          <a:lstStyle/>
          <a:p>
            <a:r>
              <a:rPr kumimoji="1" lang="ja-JP" altLang="en-US" dirty="0"/>
              <a:t>問題ごとの解説</a:t>
            </a:r>
            <a:endParaRPr kumimoji="1" lang="en-US" altLang="ja-JP" dirty="0"/>
          </a:p>
          <a:p>
            <a:r>
              <a:rPr kumimoji="1" lang="ja-JP" altLang="en-US" dirty="0"/>
              <a:t>個人のクイズの正誤の取得と保存</a:t>
            </a:r>
            <a:endParaRPr kumimoji="1" lang="en-US" altLang="ja-JP" dirty="0"/>
          </a:p>
          <a:p>
            <a:r>
              <a:rPr lang="ja-JP" altLang="en-US" dirty="0"/>
              <a:t>個人の間違いに応じた再試験とフラッシュカードの作成</a:t>
            </a:r>
            <a:endParaRPr lang="en-US" altLang="ja-JP" dirty="0"/>
          </a:p>
          <a:p>
            <a:r>
              <a:rPr kumimoji="1" lang="ja-JP" altLang="en-US" dirty="0"/>
              <a:t>初回起動時に操作説明</a:t>
            </a:r>
            <a:endParaRPr kumimoji="1" lang="en-US" altLang="ja-JP" dirty="0"/>
          </a:p>
          <a:p>
            <a:r>
              <a:rPr lang="ja-JP" altLang="en-US" dirty="0"/>
              <a:t>クイズの</a:t>
            </a:r>
            <a:r>
              <a:rPr lang="en-US" altLang="ja-JP" dirty="0"/>
              <a:t>DB</a:t>
            </a:r>
            <a:r>
              <a:rPr lang="ja-JP" altLang="en-US" dirty="0"/>
              <a:t>に参考動画番号、解説のフィールドの追加</a:t>
            </a:r>
            <a:endParaRPr lang="en-US" altLang="ja-JP" dirty="0"/>
          </a:p>
          <a:p>
            <a:r>
              <a:rPr kumimoji="1" lang="ja-JP" altLang="en-US" dirty="0"/>
              <a:t>高次元での他のチャネルとの連携</a:t>
            </a:r>
            <a:endParaRPr kumimoji="1" lang="en-US" altLang="ja-JP" dirty="0"/>
          </a:p>
          <a:p>
            <a:r>
              <a:rPr kumimoji="1" lang="en-US" altLang="ja-JP" dirty="0"/>
              <a:t>firebase</a:t>
            </a:r>
            <a:r>
              <a:rPr kumimoji="1" lang="ja-JP" altLang="en-US" dirty="0"/>
              <a:t>への移行</a:t>
            </a:r>
          </a:p>
        </p:txBody>
      </p:sp>
    </p:spTree>
    <p:extLst>
      <p:ext uri="{BB962C8B-B14F-4D97-AF65-F5344CB8AC3E}">
        <p14:creationId xmlns:p14="http://schemas.microsoft.com/office/powerpoint/2010/main" val="419987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58687-2448-4051-AE2E-42FF185423D7}"/>
              </a:ext>
            </a:extLst>
          </p:cNvPr>
          <p:cNvSpPr>
            <a:spLocks noGrp="1"/>
          </p:cNvSpPr>
          <p:nvPr>
            <p:ph type="title"/>
          </p:nvPr>
        </p:nvSpPr>
        <p:spPr/>
        <p:txBody>
          <a:bodyPr/>
          <a:lstStyle/>
          <a:p>
            <a:r>
              <a:rPr kumimoji="1" lang="ja-JP" altLang="en-US" dirty="0"/>
              <a:t>ターゲットユーザ</a:t>
            </a:r>
            <a:r>
              <a:rPr kumimoji="1" lang="en-US" altLang="ja-JP" dirty="0"/>
              <a:t>(</a:t>
            </a:r>
            <a:r>
              <a:rPr kumimoji="1" lang="ja-JP" altLang="en-US" dirty="0"/>
              <a:t>スマートフォンアプリに限る</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DBD2CFB-DC04-4EBF-8ACC-7FF5309316EC}"/>
              </a:ext>
            </a:extLst>
          </p:cNvPr>
          <p:cNvSpPr>
            <a:spLocks noGrp="1"/>
          </p:cNvSpPr>
          <p:nvPr>
            <p:ph idx="1"/>
          </p:nvPr>
        </p:nvSpPr>
        <p:spPr/>
        <p:txBody>
          <a:bodyPr/>
          <a:lstStyle/>
          <a:p>
            <a:r>
              <a:rPr kumimoji="1" lang="ja-JP" altLang="en-US" dirty="0"/>
              <a:t>日本語学習を始めたがどのような教材を選べばいいかわからないひと</a:t>
            </a:r>
            <a:endParaRPr kumimoji="1" lang="en-US" altLang="ja-JP" dirty="0"/>
          </a:p>
          <a:p>
            <a:endParaRPr lang="en-US" altLang="ja-JP" dirty="0"/>
          </a:p>
          <a:p>
            <a:r>
              <a:rPr kumimoji="1" lang="ja-JP" altLang="en-US" dirty="0"/>
              <a:t>基本的には</a:t>
            </a:r>
            <a:r>
              <a:rPr kumimoji="1" lang="en-US" altLang="ja-JP" dirty="0"/>
              <a:t>PC</a:t>
            </a:r>
            <a:r>
              <a:rPr kumimoji="1" lang="ja-JP" altLang="en-US" dirty="0"/>
              <a:t>で学習するが隙間時間に復習をしたい人</a:t>
            </a:r>
            <a:endParaRPr kumimoji="1" lang="en-US" altLang="ja-JP" dirty="0"/>
          </a:p>
          <a:p>
            <a:endParaRPr lang="en-US" altLang="ja-JP" dirty="0"/>
          </a:p>
          <a:p>
            <a:r>
              <a:rPr kumimoji="1" lang="ja-JP" altLang="en-US" dirty="0"/>
              <a:t>単語帳が欲しい人</a:t>
            </a:r>
          </a:p>
        </p:txBody>
      </p:sp>
    </p:spTree>
    <p:extLst>
      <p:ext uri="{BB962C8B-B14F-4D97-AF65-F5344CB8AC3E}">
        <p14:creationId xmlns:p14="http://schemas.microsoft.com/office/powerpoint/2010/main" val="393625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09257-7DAA-4BC6-A18A-EEFF1B864DFB}"/>
              </a:ext>
            </a:extLst>
          </p:cNvPr>
          <p:cNvSpPr>
            <a:spLocks noGrp="1"/>
          </p:cNvSpPr>
          <p:nvPr>
            <p:ph type="title"/>
          </p:nvPr>
        </p:nvSpPr>
        <p:spPr/>
        <p:txBody>
          <a:bodyPr/>
          <a:lstStyle/>
          <a:p>
            <a:r>
              <a:rPr kumimoji="1" lang="ja-JP" altLang="en-US" dirty="0"/>
              <a:t>使いまわせるもの</a:t>
            </a:r>
          </a:p>
        </p:txBody>
      </p:sp>
      <p:sp>
        <p:nvSpPr>
          <p:cNvPr id="3" name="コンテンツ プレースホルダー 2">
            <a:extLst>
              <a:ext uri="{FF2B5EF4-FFF2-40B4-BE49-F238E27FC236}">
                <a16:creationId xmlns:a16="http://schemas.microsoft.com/office/drawing/2014/main" id="{E8090D9B-BDD8-4165-9970-DE4D3C672005}"/>
              </a:ext>
            </a:extLst>
          </p:cNvPr>
          <p:cNvSpPr>
            <a:spLocks noGrp="1"/>
          </p:cNvSpPr>
          <p:nvPr>
            <p:ph idx="1"/>
          </p:nvPr>
        </p:nvSpPr>
        <p:spPr/>
        <p:txBody>
          <a:bodyPr/>
          <a:lstStyle/>
          <a:p>
            <a:r>
              <a:rPr kumimoji="1" lang="ja-JP" altLang="en-US" dirty="0"/>
              <a:t>初回ログイン画面、ユーザ登録画面</a:t>
            </a:r>
            <a:endParaRPr kumimoji="1" lang="en-US" altLang="ja-JP" dirty="0"/>
          </a:p>
          <a:p>
            <a:r>
              <a:rPr kumimoji="1" lang="ja-JP" altLang="en-US" dirty="0"/>
              <a:t>クイズ画面</a:t>
            </a:r>
            <a:endParaRPr kumimoji="1" lang="en-US" altLang="ja-JP" dirty="0"/>
          </a:p>
          <a:p>
            <a:r>
              <a:rPr lang="ja-JP" altLang="en-US" dirty="0"/>
              <a:t>フラッシュカード</a:t>
            </a:r>
            <a:endParaRPr lang="en-US" altLang="ja-JP" dirty="0"/>
          </a:p>
          <a:p>
            <a:r>
              <a:rPr kumimoji="1" lang="ja-JP" altLang="en-US" dirty="0"/>
              <a:t>ゲーム機能</a:t>
            </a:r>
          </a:p>
        </p:txBody>
      </p:sp>
    </p:spTree>
    <p:extLst>
      <p:ext uri="{BB962C8B-B14F-4D97-AF65-F5344CB8AC3E}">
        <p14:creationId xmlns:p14="http://schemas.microsoft.com/office/powerpoint/2010/main" val="336525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18E733-264B-4654-B46D-A8272E57DF6F}"/>
              </a:ext>
            </a:extLst>
          </p:cNvPr>
          <p:cNvSpPr>
            <a:spLocks noGrp="1"/>
          </p:cNvSpPr>
          <p:nvPr>
            <p:ph type="title"/>
          </p:nvPr>
        </p:nvSpPr>
        <p:spPr/>
        <p:txBody>
          <a:bodyPr/>
          <a:lstStyle/>
          <a:p>
            <a:r>
              <a:rPr kumimoji="1" lang="ja-JP" altLang="en-US" dirty="0"/>
              <a:t>開発が必要なモノ</a:t>
            </a:r>
          </a:p>
        </p:txBody>
      </p:sp>
      <p:sp>
        <p:nvSpPr>
          <p:cNvPr id="3" name="コンテンツ プレースホルダー 2">
            <a:extLst>
              <a:ext uri="{FF2B5EF4-FFF2-40B4-BE49-F238E27FC236}">
                <a16:creationId xmlns:a16="http://schemas.microsoft.com/office/drawing/2014/main" id="{3395D80B-3A0D-4D4E-831A-F90AD79D3D7D}"/>
              </a:ext>
            </a:extLst>
          </p:cNvPr>
          <p:cNvSpPr>
            <a:spLocks noGrp="1"/>
          </p:cNvSpPr>
          <p:nvPr>
            <p:ph idx="1"/>
          </p:nvPr>
        </p:nvSpPr>
        <p:spPr/>
        <p:txBody>
          <a:bodyPr/>
          <a:lstStyle/>
          <a:p>
            <a:pPr marL="0" indent="0">
              <a:buNone/>
            </a:pPr>
            <a:r>
              <a:rPr lang="ja-JP" altLang="en-US" dirty="0"/>
              <a:t>ホーム画面</a:t>
            </a:r>
            <a:r>
              <a:rPr lang="en-US" altLang="ja-JP" dirty="0"/>
              <a:t>(</a:t>
            </a:r>
            <a:r>
              <a:rPr lang="ja-JP" altLang="en-US" dirty="0"/>
              <a:t>クイズベース</a:t>
            </a:r>
            <a:r>
              <a:rPr lang="en-US" altLang="ja-JP" dirty="0"/>
              <a:t>)</a:t>
            </a:r>
          </a:p>
          <a:p>
            <a:pPr marL="0" indent="0">
              <a:buNone/>
            </a:pPr>
            <a:r>
              <a:rPr kumimoji="1" lang="ja-JP" altLang="en-US" dirty="0"/>
              <a:t>復習用フラッシュカード機能</a:t>
            </a:r>
            <a:endParaRPr kumimoji="1" lang="en-US" altLang="ja-JP" dirty="0"/>
          </a:p>
          <a:p>
            <a:pPr marL="0" indent="0">
              <a:buNone/>
            </a:pPr>
            <a:r>
              <a:rPr lang="ja-JP" altLang="en-US" dirty="0"/>
              <a:t>初回ログイン時の事前テスト？</a:t>
            </a:r>
            <a:endParaRPr lang="en-US" altLang="ja-JP" dirty="0"/>
          </a:p>
          <a:p>
            <a:pPr marL="0" indent="0">
              <a:buNone/>
            </a:pPr>
            <a:r>
              <a:rPr kumimoji="1" lang="ja-JP" altLang="en-US" dirty="0"/>
              <a:t>初回ログイン時の操作説明</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5226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04F29-CAD9-40A7-86AF-3CCC4B53CE7C}"/>
              </a:ext>
            </a:extLst>
          </p:cNvPr>
          <p:cNvSpPr>
            <a:spLocks noGrp="1"/>
          </p:cNvSpPr>
          <p:nvPr>
            <p:ph type="title"/>
          </p:nvPr>
        </p:nvSpPr>
        <p:spPr/>
        <p:txBody>
          <a:bodyPr/>
          <a:lstStyle/>
          <a:p>
            <a:r>
              <a:rPr lang="ja-JP" altLang="en-US" dirty="0"/>
              <a:t>現状の問題点</a:t>
            </a:r>
            <a:endParaRPr kumimoji="1" lang="ja-JP" altLang="en-US" dirty="0"/>
          </a:p>
        </p:txBody>
      </p:sp>
      <p:sp>
        <p:nvSpPr>
          <p:cNvPr id="3" name="コンテンツ プレースホルダー 2">
            <a:extLst>
              <a:ext uri="{FF2B5EF4-FFF2-40B4-BE49-F238E27FC236}">
                <a16:creationId xmlns:a16="http://schemas.microsoft.com/office/drawing/2014/main" id="{23828DB9-7618-4A2A-A372-A0FCFA943230}"/>
              </a:ext>
            </a:extLst>
          </p:cNvPr>
          <p:cNvSpPr>
            <a:spLocks noGrp="1"/>
          </p:cNvSpPr>
          <p:nvPr>
            <p:ph idx="1"/>
          </p:nvPr>
        </p:nvSpPr>
        <p:spPr/>
        <p:txBody>
          <a:bodyPr/>
          <a:lstStyle/>
          <a:p>
            <a:r>
              <a:rPr kumimoji="1" lang="ja-JP" altLang="en-US" dirty="0"/>
              <a:t>ゲームからメインページに戻れない</a:t>
            </a:r>
            <a:endParaRPr kumimoji="1" lang="en-US" altLang="ja-JP" dirty="0"/>
          </a:p>
          <a:p>
            <a:r>
              <a:rPr lang="ja-JP" altLang="en-US" dirty="0"/>
              <a:t>ホーム画面の一つ下の階層からバックキーが使えない</a:t>
            </a:r>
            <a:endParaRPr kumimoji="1" lang="ja-JP" altLang="en-US" dirty="0"/>
          </a:p>
        </p:txBody>
      </p:sp>
    </p:spTree>
    <p:extLst>
      <p:ext uri="{BB962C8B-B14F-4D97-AF65-F5344CB8AC3E}">
        <p14:creationId xmlns:p14="http://schemas.microsoft.com/office/powerpoint/2010/main" val="3744302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90013-23F5-4F4E-8968-61E2D129E288}"/>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69B2055D-98E6-4F35-B0F9-622C9F6E1541}"/>
              </a:ext>
            </a:extLst>
          </p:cNvPr>
          <p:cNvSpPr>
            <a:spLocks noGrp="1"/>
          </p:cNvSpPr>
          <p:nvPr>
            <p:ph idx="1"/>
          </p:nvPr>
        </p:nvSpPr>
        <p:spPr>
          <a:xfrm>
            <a:off x="838200" y="1825625"/>
            <a:ext cx="1287379" cy="4351338"/>
          </a:xfrm>
        </p:spPr>
        <p:txBody>
          <a:bodyPr/>
          <a:lstStyle/>
          <a:p>
            <a:endParaRPr kumimoji="1" lang="ja-JP" altLang="en-US"/>
          </a:p>
        </p:txBody>
      </p:sp>
      <p:grpSp>
        <p:nvGrpSpPr>
          <p:cNvPr id="4" name="グループ化 3">
            <a:extLst>
              <a:ext uri="{FF2B5EF4-FFF2-40B4-BE49-F238E27FC236}">
                <a16:creationId xmlns:a16="http://schemas.microsoft.com/office/drawing/2014/main" id="{B429AB65-16A4-4BD0-B421-C94CA02461E7}"/>
              </a:ext>
            </a:extLst>
          </p:cNvPr>
          <p:cNvGrpSpPr/>
          <p:nvPr/>
        </p:nvGrpSpPr>
        <p:grpSpPr>
          <a:xfrm>
            <a:off x="4288235" y="1377144"/>
            <a:ext cx="2726577" cy="4976015"/>
            <a:chOff x="7622769" y="1200948"/>
            <a:chExt cx="2726577" cy="4976015"/>
          </a:xfrm>
        </p:grpSpPr>
        <p:sp>
          <p:nvSpPr>
            <p:cNvPr id="5" name="四角形: 角を丸くする 4">
              <a:extLst>
                <a:ext uri="{FF2B5EF4-FFF2-40B4-BE49-F238E27FC236}">
                  <a16:creationId xmlns:a16="http://schemas.microsoft.com/office/drawing/2014/main" id="{079446B8-D61F-4BF5-AD5A-82136F0D6BD3}"/>
                </a:ext>
              </a:extLst>
            </p:cNvPr>
            <p:cNvSpPr/>
            <p:nvPr/>
          </p:nvSpPr>
          <p:spPr>
            <a:xfrm>
              <a:off x="7622770" y="5050430"/>
              <a:ext cx="2709949" cy="6074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4FB81D7-5A30-45E6-AF58-D273E1568DA2}"/>
                </a:ext>
              </a:extLst>
            </p:cNvPr>
            <p:cNvSpPr/>
            <p:nvPr/>
          </p:nvSpPr>
          <p:spPr>
            <a:xfrm>
              <a:off x="7631085" y="1690688"/>
              <a:ext cx="2709949" cy="448627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フローチャート: 処理 6">
              <a:extLst>
                <a:ext uri="{FF2B5EF4-FFF2-40B4-BE49-F238E27FC236}">
                  <a16:creationId xmlns:a16="http://schemas.microsoft.com/office/drawing/2014/main" id="{9A6AFBF8-855A-4514-89CB-1ED0DEC0EB71}"/>
                </a:ext>
              </a:extLst>
            </p:cNvPr>
            <p:cNvSpPr/>
            <p:nvPr/>
          </p:nvSpPr>
          <p:spPr>
            <a:xfrm>
              <a:off x="7631083" y="5568755"/>
              <a:ext cx="2709949" cy="607436"/>
            </a:xfrm>
            <a:prstGeom prst="flowChartProcess">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8F986B9E-7EB0-4046-9117-FD04F0E5C1AE}"/>
                </a:ext>
              </a:extLst>
            </p:cNvPr>
            <p:cNvSpPr/>
            <p:nvPr/>
          </p:nvSpPr>
          <p:spPr>
            <a:xfrm>
              <a:off x="7631082" y="2933375"/>
              <a:ext cx="2709949" cy="60743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FF00"/>
                  </a:solidFill>
                </a:rPr>
                <a:t>clear</a:t>
              </a:r>
              <a:endParaRPr kumimoji="1" lang="ja-JP" altLang="en-US" b="1" dirty="0">
                <a:solidFill>
                  <a:srgbClr val="FFFF00"/>
                </a:solidFill>
              </a:endParaRPr>
            </a:p>
          </p:txBody>
        </p:sp>
        <p:sp>
          <p:nvSpPr>
            <p:cNvPr id="9" name="フローチャート: 処理 8">
              <a:extLst>
                <a:ext uri="{FF2B5EF4-FFF2-40B4-BE49-F238E27FC236}">
                  <a16:creationId xmlns:a16="http://schemas.microsoft.com/office/drawing/2014/main" id="{3DCC1D5E-AA24-4926-9C44-F8E11E1CD0C0}"/>
                </a:ext>
              </a:extLst>
            </p:cNvPr>
            <p:cNvSpPr/>
            <p:nvPr/>
          </p:nvSpPr>
          <p:spPr>
            <a:xfrm>
              <a:off x="7631083" y="1708082"/>
              <a:ext cx="2718262" cy="1195678"/>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0" name="フローチャート: 処理 9">
              <a:extLst>
                <a:ext uri="{FF2B5EF4-FFF2-40B4-BE49-F238E27FC236}">
                  <a16:creationId xmlns:a16="http://schemas.microsoft.com/office/drawing/2014/main" id="{EFA0E097-61FE-4C34-AB33-C47B268FC5DE}"/>
                </a:ext>
              </a:extLst>
            </p:cNvPr>
            <p:cNvSpPr/>
            <p:nvPr/>
          </p:nvSpPr>
          <p:spPr>
            <a:xfrm>
              <a:off x="7631083" y="1200948"/>
              <a:ext cx="2709949" cy="497835"/>
            </a:xfrm>
            <a:prstGeom prst="flowChartProcess">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solidFill>
                    <a:schemeClr val="tx1"/>
                  </a:solidFill>
                </a:rPr>
                <a:t>Jclass</a:t>
              </a:r>
              <a:endParaRPr kumimoji="1" lang="ja-JP" altLang="en-US" dirty="0">
                <a:solidFill>
                  <a:schemeClr val="tx1"/>
                </a:solidFill>
              </a:endParaRPr>
            </a:p>
          </p:txBody>
        </p:sp>
        <p:sp>
          <p:nvSpPr>
            <p:cNvPr id="11" name="四角形: 角を丸くする 10">
              <a:extLst>
                <a:ext uri="{FF2B5EF4-FFF2-40B4-BE49-F238E27FC236}">
                  <a16:creationId xmlns:a16="http://schemas.microsoft.com/office/drawing/2014/main" id="{551517CE-0EA5-45E5-A7BE-5D11E3A568B0}"/>
                </a:ext>
              </a:extLst>
            </p:cNvPr>
            <p:cNvSpPr/>
            <p:nvPr/>
          </p:nvSpPr>
          <p:spPr>
            <a:xfrm>
              <a:off x="7631079" y="3570839"/>
              <a:ext cx="2709949" cy="60743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rgbClr val="FFFF00"/>
                  </a:solidFill>
                </a:rPr>
                <a:t>complete</a:t>
              </a:r>
              <a:endParaRPr lang="ja-JP" altLang="en-US" b="1" dirty="0">
                <a:solidFill>
                  <a:srgbClr val="FFFF00"/>
                </a:solidFill>
              </a:endParaRPr>
            </a:p>
          </p:txBody>
        </p:sp>
        <p:sp>
          <p:nvSpPr>
            <p:cNvPr id="12" name="四角形: 角を丸くする 11">
              <a:extLst>
                <a:ext uri="{FF2B5EF4-FFF2-40B4-BE49-F238E27FC236}">
                  <a16:creationId xmlns:a16="http://schemas.microsoft.com/office/drawing/2014/main" id="{A9A96688-C949-49D2-B700-D3BCA708E40A}"/>
                </a:ext>
              </a:extLst>
            </p:cNvPr>
            <p:cNvSpPr/>
            <p:nvPr/>
          </p:nvSpPr>
          <p:spPr>
            <a:xfrm>
              <a:off x="7639397" y="4220568"/>
              <a:ext cx="2709949" cy="607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N5</a:t>
              </a:r>
              <a:endParaRPr kumimoji="1" lang="ja-JP" altLang="en-US" dirty="0"/>
            </a:p>
          </p:txBody>
        </p:sp>
        <p:sp>
          <p:nvSpPr>
            <p:cNvPr id="13" name="四角形: 角を丸くする 12">
              <a:extLst>
                <a:ext uri="{FF2B5EF4-FFF2-40B4-BE49-F238E27FC236}">
                  <a16:creationId xmlns:a16="http://schemas.microsoft.com/office/drawing/2014/main" id="{1099E150-ABCC-45DD-9E87-966D1A7CD5EE}"/>
                </a:ext>
              </a:extLst>
            </p:cNvPr>
            <p:cNvSpPr/>
            <p:nvPr/>
          </p:nvSpPr>
          <p:spPr>
            <a:xfrm>
              <a:off x="7639396" y="3488772"/>
              <a:ext cx="2709949" cy="6822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37020549-7A5F-4315-A923-733A5E84CB87}"/>
                </a:ext>
              </a:extLst>
            </p:cNvPr>
            <p:cNvSpPr/>
            <p:nvPr/>
          </p:nvSpPr>
          <p:spPr>
            <a:xfrm>
              <a:off x="7631079" y="3498430"/>
              <a:ext cx="2103122" cy="488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ADAF2650-0237-4398-9CD0-383068E9CA3A}"/>
                </a:ext>
              </a:extLst>
            </p:cNvPr>
            <p:cNvSpPr/>
            <p:nvPr/>
          </p:nvSpPr>
          <p:spPr>
            <a:xfrm>
              <a:off x="7631082" y="4799241"/>
              <a:ext cx="2709949" cy="6395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CD2FF818-9DDF-4E19-86B3-B454DEC48A2D}"/>
                </a:ext>
              </a:extLst>
            </p:cNvPr>
            <p:cNvSpPr/>
            <p:nvPr/>
          </p:nvSpPr>
          <p:spPr>
            <a:xfrm>
              <a:off x="7622769" y="4130407"/>
              <a:ext cx="2726576" cy="4572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四角形: 角を丸くする 16">
              <a:extLst>
                <a:ext uri="{FF2B5EF4-FFF2-40B4-BE49-F238E27FC236}">
                  <a16:creationId xmlns:a16="http://schemas.microsoft.com/office/drawing/2014/main" id="{98298462-3BB1-4DEE-87E9-C446172D8CC4}"/>
                </a:ext>
              </a:extLst>
            </p:cNvPr>
            <p:cNvSpPr/>
            <p:nvPr/>
          </p:nvSpPr>
          <p:spPr>
            <a:xfrm>
              <a:off x="7631079" y="4886481"/>
              <a:ext cx="2709949" cy="5352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N5-</a:t>
              </a:r>
              <a:r>
                <a:rPr kumimoji="1" lang="ja-JP" altLang="en-US" dirty="0"/>
                <a:t>２</a:t>
              </a:r>
            </a:p>
          </p:txBody>
        </p:sp>
        <p:sp>
          <p:nvSpPr>
            <p:cNvPr id="18" name="四角形: 角を丸くする 17">
              <a:extLst>
                <a:ext uri="{FF2B5EF4-FFF2-40B4-BE49-F238E27FC236}">
                  <a16:creationId xmlns:a16="http://schemas.microsoft.com/office/drawing/2014/main" id="{6C81167F-B12D-47B6-A34C-6876E4A05663}"/>
                </a:ext>
              </a:extLst>
            </p:cNvPr>
            <p:cNvSpPr/>
            <p:nvPr/>
          </p:nvSpPr>
          <p:spPr>
            <a:xfrm>
              <a:off x="7631083" y="5431273"/>
              <a:ext cx="2709949" cy="10464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D842808B-F34D-4B7E-BDC9-33CCA4AC362B}"/>
                </a:ext>
              </a:extLst>
            </p:cNvPr>
            <p:cNvSpPr/>
            <p:nvPr/>
          </p:nvSpPr>
          <p:spPr>
            <a:xfrm>
              <a:off x="7631079" y="4808812"/>
              <a:ext cx="1637607" cy="54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ラフィックス 26" descr="カスタマー レビュー">
              <a:extLst>
                <a:ext uri="{FF2B5EF4-FFF2-40B4-BE49-F238E27FC236}">
                  <a16:creationId xmlns:a16="http://schemas.microsoft.com/office/drawing/2014/main" id="{CC88E9A1-22AD-42E9-B813-D6A8E6FEFD85}"/>
                </a:ext>
              </a:extLst>
            </p:cNvPr>
            <p:cNvGrpSpPr/>
            <p:nvPr/>
          </p:nvGrpSpPr>
          <p:grpSpPr>
            <a:xfrm>
              <a:off x="8239626" y="5772820"/>
              <a:ext cx="222803" cy="223321"/>
              <a:chOff x="5651421" y="5623692"/>
              <a:chExt cx="1013329" cy="1111030"/>
            </a:xfrm>
          </p:grpSpPr>
          <p:sp>
            <p:nvSpPr>
              <p:cNvPr id="37" name="フリーフォーム: 図形 36">
                <a:extLst>
                  <a:ext uri="{FF2B5EF4-FFF2-40B4-BE49-F238E27FC236}">
                    <a16:creationId xmlns:a16="http://schemas.microsoft.com/office/drawing/2014/main" id="{B6316E67-E5F9-43D2-A7A9-94C14E5457DF}"/>
                  </a:ext>
                </a:extLst>
              </p:cNvPr>
              <p:cNvSpPr/>
              <p:nvPr/>
            </p:nvSpPr>
            <p:spPr>
              <a:xfrm>
                <a:off x="6320044" y="6209242"/>
                <a:ext cx="203518" cy="203518"/>
              </a:xfrm>
              <a:custGeom>
                <a:avLst/>
                <a:gdLst>
                  <a:gd name="connsiteX0" fmla="*/ 211115 w 203517"/>
                  <a:gd name="connsiteY0" fmla="*/ 105558 h 203517"/>
                  <a:gd name="connsiteX1" fmla="*/ 105558 w 203517"/>
                  <a:gd name="connsiteY1" fmla="*/ 211115 h 203517"/>
                  <a:gd name="connsiteX2" fmla="*/ 0 w 203517"/>
                  <a:gd name="connsiteY2" fmla="*/ 105558 h 203517"/>
                  <a:gd name="connsiteX3" fmla="*/ 105558 w 203517"/>
                  <a:gd name="connsiteY3" fmla="*/ 0 h 203517"/>
                  <a:gd name="connsiteX4" fmla="*/ 211115 w 203517"/>
                  <a:gd name="connsiteY4" fmla="*/ 105558 h 20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17" h="203517">
                    <a:moveTo>
                      <a:pt x="211115" y="105558"/>
                    </a:moveTo>
                    <a:cubicBezTo>
                      <a:pt x="211115" y="163856"/>
                      <a:pt x="163856" y="211115"/>
                      <a:pt x="105558" y="211115"/>
                    </a:cubicBezTo>
                    <a:cubicBezTo>
                      <a:pt x="47260" y="211115"/>
                      <a:pt x="0" y="163856"/>
                      <a:pt x="0" y="105558"/>
                    </a:cubicBezTo>
                    <a:cubicBezTo>
                      <a:pt x="0" y="47260"/>
                      <a:pt x="47260" y="0"/>
                      <a:pt x="105558" y="0"/>
                    </a:cubicBezTo>
                    <a:cubicBezTo>
                      <a:pt x="163856" y="0"/>
                      <a:pt x="211115" y="47260"/>
                      <a:pt x="211115" y="105558"/>
                    </a:cubicBezTo>
                    <a:close/>
                  </a:path>
                </a:pathLst>
              </a:custGeom>
              <a:solidFill>
                <a:srgbClr val="000000"/>
              </a:solidFill>
              <a:ln w="13494"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BE6B8900-2216-458E-9000-BBD574C77736}"/>
                  </a:ext>
                </a:extLst>
              </p:cNvPr>
              <p:cNvSpPr/>
              <p:nvPr/>
            </p:nvSpPr>
            <p:spPr>
              <a:xfrm>
                <a:off x="5757114" y="6209242"/>
                <a:ext cx="203518" cy="203518"/>
              </a:xfrm>
              <a:custGeom>
                <a:avLst/>
                <a:gdLst>
                  <a:gd name="connsiteX0" fmla="*/ 211116 w 203517"/>
                  <a:gd name="connsiteY0" fmla="*/ 105558 h 203517"/>
                  <a:gd name="connsiteX1" fmla="*/ 105558 w 203517"/>
                  <a:gd name="connsiteY1" fmla="*/ 211115 h 203517"/>
                  <a:gd name="connsiteX2" fmla="*/ 0 w 203517"/>
                  <a:gd name="connsiteY2" fmla="*/ 105558 h 203517"/>
                  <a:gd name="connsiteX3" fmla="*/ 105558 w 203517"/>
                  <a:gd name="connsiteY3" fmla="*/ 0 h 203517"/>
                  <a:gd name="connsiteX4" fmla="*/ 211116 w 203517"/>
                  <a:gd name="connsiteY4" fmla="*/ 105558 h 20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17" h="203517">
                    <a:moveTo>
                      <a:pt x="211116" y="105558"/>
                    </a:moveTo>
                    <a:cubicBezTo>
                      <a:pt x="211116" y="163856"/>
                      <a:pt x="163856" y="211115"/>
                      <a:pt x="105558" y="211115"/>
                    </a:cubicBezTo>
                    <a:cubicBezTo>
                      <a:pt x="47260" y="211115"/>
                      <a:pt x="0" y="163856"/>
                      <a:pt x="0" y="105558"/>
                    </a:cubicBezTo>
                    <a:cubicBezTo>
                      <a:pt x="0" y="47260"/>
                      <a:pt x="47260" y="0"/>
                      <a:pt x="105558" y="0"/>
                    </a:cubicBezTo>
                    <a:cubicBezTo>
                      <a:pt x="163856" y="0"/>
                      <a:pt x="211116" y="47260"/>
                      <a:pt x="211116" y="105558"/>
                    </a:cubicBezTo>
                    <a:close/>
                  </a:path>
                </a:pathLst>
              </a:custGeom>
              <a:solidFill>
                <a:srgbClr val="000000"/>
              </a:solidFill>
              <a:ln w="13494"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F6F5A3C7-BD54-418E-B204-D6CFCCC8AEEE}"/>
                  </a:ext>
                </a:extLst>
              </p:cNvPr>
              <p:cNvSpPr/>
              <p:nvPr/>
            </p:nvSpPr>
            <p:spPr>
              <a:xfrm>
                <a:off x="6254511" y="6448985"/>
                <a:ext cx="379899" cy="203518"/>
              </a:xfrm>
              <a:custGeom>
                <a:avLst/>
                <a:gdLst>
                  <a:gd name="connsiteX0" fmla="*/ 361176 w 379899"/>
                  <a:gd name="connsiteY0" fmla="*/ 62820 h 203517"/>
                  <a:gd name="connsiteX1" fmla="*/ 257925 w 379899"/>
                  <a:gd name="connsiteY1" fmla="*/ 13569 h 203517"/>
                  <a:gd name="connsiteX2" fmla="*/ 171090 w 379899"/>
                  <a:gd name="connsiteY2" fmla="*/ 1 h 203517"/>
                  <a:gd name="connsiteX3" fmla="*/ 84392 w 379899"/>
                  <a:gd name="connsiteY3" fmla="*/ 13569 h 203517"/>
                  <a:gd name="connsiteX4" fmla="*/ 4884 w 379899"/>
                  <a:gd name="connsiteY4" fmla="*/ 47760 h 203517"/>
                  <a:gd name="connsiteX5" fmla="*/ 0 w 379899"/>
                  <a:gd name="connsiteY5" fmla="*/ 53322 h 203517"/>
                  <a:gd name="connsiteX6" fmla="*/ 108543 w 379899"/>
                  <a:gd name="connsiteY6" fmla="*/ 107594 h 203517"/>
                  <a:gd name="connsiteX7" fmla="*/ 148161 w 379899"/>
                  <a:gd name="connsiteY7" fmla="*/ 187237 h 203517"/>
                  <a:gd name="connsiteX8" fmla="*/ 148161 w 379899"/>
                  <a:gd name="connsiteY8" fmla="*/ 211388 h 203517"/>
                  <a:gd name="connsiteX9" fmla="*/ 382206 w 379899"/>
                  <a:gd name="connsiteY9" fmla="*/ 211388 h 203517"/>
                  <a:gd name="connsiteX10" fmla="*/ 382206 w 379899"/>
                  <a:gd name="connsiteY10" fmla="*/ 105151 h 203517"/>
                  <a:gd name="connsiteX11" fmla="*/ 361176 w 379899"/>
                  <a:gd name="connsiteY11" fmla="*/ 62820 h 20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899" h="203517">
                    <a:moveTo>
                      <a:pt x="361176" y="62820"/>
                    </a:moveTo>
                    <a:cubicBezTo>
                      <a:pt x="330721" y="39136"/>
                      <a:pt x="295495" y="22333"/>
                      <a:pt x="257925" y="13569"/>
                    </a:cubicBezTo>
                    <a:cubicBezTo>
                      <a:pt x="229686" y="5319"/>
                      <a:pt x="200499" y="758"/>
                      <a:pt x="171090" y="1"/>
                    </a:cubicBezTo>
                    <a:cubicBezTo>
                      <a:pt x="141658" y="-66"/>
                      <a:pt x="112397" y="4513"/>
                      <a:pt x="84392" y="13569"/>
                    </a:cubicBezTo>
                    <a:cubicBezTo>
                      <a:pt x="56365" y="21031"/>
                      <a:pt x="29579" y="32550"/>
                      <a:pt x="4884" y="47760"/>
                    </a:cubicBezTo>
                    <a:lnTo>
                      <a:pt x="0" y="53322"/>
                    </a:lnTo>
                    <a:cubicBezTo>
                      <a:pt x="39447" y="63970"/>
                      <a:pt x="76356" y="82425"/>
                      <a:pt x="108543" y="107594"/>
                    </a:cubicBezTo>
                    <a:cubicBezTo>
                      <a:pt x="133841" y="126180"/>
                      <a:pt x="148599" y="155848"/>
                      <a:pt x="148161" y="187237"/>
                    </a:cubicBezTo>
                    <a:lnTo>
                      <a:pt x="148161" y="211388"/>
                    </a:lnTo>
                    <a:lnTo>
                      <a:pt x="382206" y="211388"/>
                    </a:lnTo>
                    <a:lnTo>
                      <a:pt x="382206" y="105151"/>
                    </a:lnTo>
                    <a:cubicBezTo>
                      <a:pt x="382669" y="88422"/>
                      <a:pt x="374787" y="72557"/>
                      <a:pt x="361176" y="62820"/>
                    </a:cubicBezTo>
                    <a:close/>
                  </a:path>
                </a:pathLst>
              </a:custGeom>
              <a:solidFill>
                <a:srgbClr val="000000"/>
              </a:solidFill>
              <a:ln w="13494"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E961050A-42D0-46CC-BCFA-14A59D68574E}"/>
                  </a:ext>
                </a:extLst>
              </p:cNvPr>
              <p:cNvSpPr/>
              <p:nvPr/>
            </p:nvSpPr>
            <p:spPr>
              <a:xfrm>
                <a:off x="5651421" y="6448985"/>
                <a:ext cx="379899" cy="203518"/>
              </a:xfrm>
              <a:custGeom>
                <a:avLst/>
                <a:gdLst>
                  <a:gd name="connsiteX0" fmla="*/ 234588 w 379899"/>
                  <a:gd name="connsiteY0" fmla="*/ 187237 h 203517"/>
                  <a:gd name="connsiteX1" fmla="*/ 272713 w 379899"/>
                  <a:gd name="connsiteY1" fmla="*/ 108951 h 203517"/>
                  <a:gd name="connsiteX2" fmla="*/ 274206 w 379899"/>
                  <a:gd name="connsiteY2" fmla="*/ 107594 h 203517"/>
                  <a:gd name="connsiteX3" fmla="*/ 275970 w 379899"/>
                  <a:gd name="connsiteY3" fmla="*/ 106373 h 203517"/>
                  <a:gd name="connsiteX4" fmla="*/ 382749 w 379899"/>
                  <a:gd name="connsiteY4" fmla="*/ 53458 h 203517"/>
                  <a:gd name="connsiteX5" fmla="*/ 375015 w 379899"/>
                  <a:gd name="connsiteY5" fmla="*/ 44639 h 203517"/>
                  <a:gd name="connsiteX6" fmla="*/ 297950 w 379899"/>
                  <a:gd name="connsiteY6" fmla="*/ 13569 h 203517"/>
                  <a:gd name="connsiteX7" fmla="*/ 211251 w 379899"/>
                  <a:gd name="connsiteY7" fmla="*/ 1 h 203517"/>
                  <a:gd name="connsiteX8" fmla="*/ 124417 w 379899"/>
                  <a:gd name="connsiteY8" fmla="*/ 13569 h 203517"/>
                  <a:gd name="connsiteX9" fmla="*/ 21166 w 379899"/>
                  <a:gd name="connsiteY9" fmla="*/ 62820 h 203517"/>
                  <a:gd name="connsiteX10" fmla="*/ 0 w 379899"/>
                  <a:gd name="connsiteY10" fmla="*/ 105152 h 203517"/>
                  <a:gd name="connsiteX11" fmla="*/ 0 w 379899"/>
                  <a:gd name="connsiteY11" fmla="*/ 211388 h 203517"/>
                  <a:gd name="connsiteX12" fmla="*/ 234588 w 379899"/>
                  <a:gd name="connsiteY12" fmla="*/ 211388 h 20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9899" h="203517">
                    <a:moveTo>
                      <a:pt x="234588" y="187237"/>
                    </a:moveTo>
                    <a:cubicBezTo>
                      <a:pt x="234610" y="156674"/>
                      <a:pt x="248666" y="127813"/>
                      <a:pt x="272713" y="108951"/>
                    </a:cubicBezTo>
                    <a:lnTo>
                      <a:pt x="274206" y="107594"/>
                    </a:lnTo>
                    <a:lnTo>
                      <a:pt x="275970" y="106373"/>
                    </a:lnTo>
                    <a:cubicBezTo>
                      <a:pt x="308538" y="83196"/>
                      <a:pt x="344580" y="65335"/>
                      <a:pt x="382749" y="53458"/>
                    </a:cubicBezTo>
                    <a:cubicBezTo>
                      <a:pt x="380035" y="50609"/>
                      <a:pt x="377457" y="47624"/>
                      <a:pt x="375015" y="44639"/>
                    </a:cubicBezTo>
                    <a:cubicBezTo>
                      <a:pt x="350943" y="30655"/>
                      <a:pt x="324990" y="20191"/>
                      <a:pt x="297950" y="13569"/>
                    </a:cubicBezTo>
                    <a:cubicBezTo>
                      <a:pt x="269756" y="5330"/>
                      <a:pt x="240615" y="770"/>
                      <a:pt x="211251" y="1"/>
                    </a:cubicBezTo>
                    <a:cubicBezTo>
                      <a:pt x="181772" y="-75"/>
                      <a:pt x="152467" y="4504"/>
                      <a:pt x="124417" y="13569"/>
                    </a:cubicBezTo>
                    <a:cubicBezTo>
                      <a:pt x="87373" y="23788"/>
                      <a:pt x="52421" y="40460"/>
                      <a:pt x="21166" y="62820"/>
                    </a:cubicBezTo>
                    <a:cubicBezTo>
                      <a:pt x="8005" y="72948"/>
                      <a:pt x="208" y="88546"/>
                      <a:pt x="0" y="105152"/>
                    </a:cubicBezTo>
                    <a:lnTo>
                      <a:pt x="0" y="211388"/>
                    </a:lnTo>
                    <a:lnTo>
                      <a:pt x="234588" y="211388"/>
                    </a:lnTo>
                    <a:close/>
                  </a:path>
                </a:pathLst>
              </a:custGeom>
              <a:solidFill>
                <a:srgbClr val="000000"/>
              </a:solidFill>
              <a:ln w="13494"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15B3D3DE-5A9F-40AD-8E1D-24AEEAA29F60}"/>
                  </a:ext>
                </a:extLst>
              </p:cNvPr>
              <p:cNvSpPr/>
              <p:nvPr/>
            </p:nvSpPr>
            <p:spPr>
              <a:xfrm>
                <a:off x="5932953" y="6531204"/>
                <a:ext cx="420603" cy="203518"/>
              </a:xfrm>
              <a:custGeom>
                <a:avLst/>
                <a:gdLst>
                  <a:gd name="connsiteX0" fmla="*/ 0 w 420602"/>
                  <a:gd name="connsiteY0" fmla="*/ 210575 h 203517"/>
                  <a:gd name="connsiteX1" fmla="*/ 0 w 420602"/>
                  <a:gd name="connsiteY1" fmla="*/ 105018 h 203517"/>
                  <a:gd name="connsiteX2" fmla="*/ 21166 w 420602"/>
                  <a:gd name="connsiteY2" fmla="*/ 62822 h 203517"/>
                  <a:gd name="connsiteX3" fmla="*/ 124417 w 420602"/>
                  <a:gd name="connsiteY3" fmla="*/ 13570 h 203517"/>
                  <a:gd name="connsiteX4" fmla="*/ 211116 w 420602"/>
                  <a:gd name="connsiteY4" fmla="*/ 3 h 203517"/>
                  <a:gd name="connsiteX5" fmla="*/ 297950 w 420602"/>
                  <a:gd name="connsiteY5" fmla="*/ 13570 h 203517"/>
                  <a:gd name="connsiteX6" fmla="*/ 401201 w 420602"/>
                  <a:gd name="connsiteY6" fmla="*/ 62822 h 203517"/>
                  <a:gd name="connsiteX7" fmla="*/ 422367 w 420602"/>
                  <a:gd name="connsiteY7" fmla="*/ 105018 h 203517"/>
                  <a:gd name="connsiteX8" fmla="*/ 422367 w 420602"/>
                  <a:gd name="connsiteY8" fmla="*/ 210575 h 20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602" h="203517">
                    <a:moveTo>
                      <a:pt x="0" y="210575"/>
                    </a:moveTo>
                    <a:lnTo>
                      <a:pt x="0" y="105018"/>
                    </a:lnTo>
                    <a:cubicBezTo>
                      <a:pt x="64" y="88415"/>
                      <a:pt x="7896" y="72799"/>
                      <a:pt x="21166" y="62822"/>
                    </a:cubicBezTo>
                    <a:cubicBezTo>
                      <a:pt x="52358" y="40357"/>
                      <a:pt x="87329" y="23676"/>
                      <a:pt x="124417" y="13570"/>
                    </a:cubicBezTo>
                    <a:cubicBezTo>
                      <a:pt x="152409" y="4455"/>
                      <a:pt x="181677" y="-125"/>
                      <a:pt x="211116" y="3"/>
                    </a:cubicBezTo>
                    <a:cubicBezTo>
                      <a:pt x="240531" y="693"/>
                      <a:pt x="269726" y="5256"/>
                      <a:pt x="297950" y="13570"/>
                    </a:cubicBezTo>
                    <a:cubicBezTo>
                      <a:pt x="335561" y="22220"/>
                      <a:pt x="370810" y="39033"/>
                      <a:pt x="401201" y="62822"/>
                    </a:cubicBezTo>
                    <a:cubicBezTo>
                      <a:pt x="414861" y="72470"/>
                      <a:pt x="422802" y="88301"/>
                      <a:pt x="422367" y="105018"/>
                    </a:cubicBezTo>
                    <a:lnTo>
                      <a:pt x="422367" y="210575"/>
                    </a:lnTo>
                    <a:close/>
                  </a:path>
                </a:pathLst>
              </a:custGeom>
              <a:solidFill>
                <a:srgbClr val="000000"/>
              </a:solidFill>
              <a:ln w="13494"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0747E979-1D8B-41E1-B39D-27C6F903242D}"/>
                  </a:ext>
                </a:extLst>
              </p:cNvPr>
              <p:cNvSpPr/>
              <p:nvPr/>
            </p:nvSpPr>
            <p:spPr>
              <a:xfrm>
                <a:off x="6038511" y="6291327"/>
                <a:ext cx="203518" cy="203518"/>
              </a:xfrm>
              <a:custGeom>
                <a:avLst/>
                <a:gdLst>
                  <a:gd name="connsiteX0" fmla="*/ 211115 w 203517"/>
                  <a:gd name="connsiteY0" fmla="*/ 105558 h 203517"/>
                  <a:gd name="connsiteX1" fmla="*/ 105558 w 203517"/>
                  <a:gd name="connsiteY1" fmla="*/ 211116 h 203517"/>
                  <a:gd name="connsiteX2" fmla="*/ 0 w 203517"/>
                  <a:gd name="connsiteY2" fmla="*/ 105558 h 203517"/>
                  <a:gd name="connsiteX3" fmla="*/ 105558 w 203517"/>
                  <a:gd name="connsiteY3" fmla="*/ 0 h 203517"/>
                  <a:gd name="connsiteX4" fmla="*/ 211115 w 203517"/>
                  <a:gd name="connsiteY4" fmla="*/ 105558 h 20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17" h="203517">
                    <a:moveTo>
                      <a:pt x="211115" y="105558"/>
                    </a:moveTo>
                    <a:cubicBezTo>
                      <a:pt x="211115" y="163856"/>
                      <a:pt x="163856" y="211116"/>
                      <a:pt x="105558" y="211116"/>
                    </a:cubicBezTo>
                    <a:cubicBezTo>
                      <a:pt x="47260" y="211116"/>
                      <a:pt x="0" y="163856"/>
                      <a:pt x="0" y="105558"/>
                    </a:cubicBezTo>
                    <a:cubicBezTo>
                      <a:pt x="0" y="47260"/>
                      <a:pt x="47260" y="0"/>
                      <a:pt x="105558" y="0"/>
                    </a:cubicBezTo>
                    <a:cubicBezTo>
                      <a:pt x="163856" y="0"/>
                      <a:pt x="211115" y="47260"/>
                      <a:pt x="211115" y="105558"/>
                    </a:cubicBezTo>
                    <a:close/>
                  </a:path>
                </a:pathLst>
              </a:custGeom>
              <a:solidFill>
                <a:srgbClr val="000000"/>
              </a:solidFill>
              <a:ln w="13494" cap="flat">
                <a:noFill/>
                <a:prstDash val="solid"/>
                <a:miter/>
              </a:ln>
            </p:spPr>
            <p:txBody>
              <a:bodyPr rtlCol="0" anchor="ctr"/>
              <a:lstStyle/>
              <a:p>
                <a:endParaRPr lang="ja-JP" altLang="en-US" dirty="0"/>
              </a:p>
            </p:txBody>
          </p:sp>
          <p:sp>
            <p:nvSpPr>
              <p:cNvPr id="43" name="フリーフォーム: 図形 42">
                <a:extLst>
                  <a:ext uri="{FF2B5EF4-FFF2-40B4-BE49-F238E27FC236}">
                    <a16:creationId xmlns:a16="http://schemas.microsoft.com/office/drawing/2014/main" id="{F8123AE5-EDBD-4626-AC87-18202444D210}"/>
                  </a:ext>
                </a:extLst>
              </p:cNvPr>
              <p:cNvSpPr/>
              <p:nvPr/>
            </p:nvSpPr>
            <p:spPr>
              <a:xfrm>
                <a:off x="5687865" y="5623692"/>
                <a:ext cx="976885" cy="488444"/>
              </a:xfrm>
              <a:custGeom>
                <a:avLst/>
                <a:gdLst>
                  <a:gd name="connsiteX0" fmla="*/ 932789 w 976884"/>
                  <a:gd name="connsiteY0" fmla="*/ 0 h 488442"/>
                  <a:gd name="connsiteX1" fmla="*/ 54271 w 976884"/>
                  <a:gd name="connsiteY1" fmla="*/ 0 h 488442"/>
                  <a:gd name="connsiteX2" fmla="*/ 0 w 976884"/>
                  <a:gd name="connsiteY2" fmla="*/ 54271 h 488442"/>
                  <a:gd name="connsiteX3" fmla="*/ 0 w 976884"/>
                  <a:gd name="connsiteY3" fmla="*/ 352764 h 488442"/>
                  <a:gd name="connsiteX4" fmla="*/ 54271 w 976884"/>
                  <a:gd name="connsiteY4" fmla="*/ 407035 h 488442"/>
                  <a:gd name="connsiteX5" fmla="*/ 254397 w 976884"/>
                  <a:gd name="connsiteY5" fmla="*/ 407035 h 488442"/>
                  <a:gd name="connsiteX6" fmla="*/ 254397 w 976884"/>
                  <a:gd name="connsiteY6" fmla="*/ 488442 h 488442"/>
                  <a:gd name="connsiteX7" fmla="*/ 339874 w 976884"/>
                  <a:gd name="connsiteY7" fmla="*/ 407035 h 488442"/>
                  <a:gd name="connsiteX8" fmla="*/ 432135 w 976884"/>
                  <a:gd name="connsiteY8" fmla="*/ 407035 h 488442"/>
                  <a:gd name="connsiteX9" fmla="*/ 485050 w 976884"/>
                  <a:gd name="connsiteY9" fmla="*/ 488442 h 488442"/>
                  <a:gd name="connsiteX10" fmla="*/ 533894 w 976884"/>
                  <a:gd name="connsiteY10" fmla="*/ 407035 h 488442"/>
                  <a:gd name="connsiteX11" fmla="*/ 630226 w 976884"/>
                  <a:gd name="connsiteY11" fmla="*/ 407035 h 488442"/>
                  <a:gd name="connsiteX12" fmla="*/ 715703 w 976884"/>
                  <a:gd name="connsiteY12" fmla="*/ 488442 h 488442"/>
                  <a:gd name="connsiteX13" fmla="*/ 715703 w 976884"/>
                  <a:gd name="connsiteY13" fmla="*/ 407035 h 488442"/>
                  <a:gd name="connsiteX14" fmla="*/ 932789 w 976884"/>
                  <a:gd name="connsiteY14" fmla="*/ 407035 h 488442"/>
                  <a:gd name="connsiteX15" fmla="*/ 987060 w 976884"/>
                  <a:gd name="connsiteY15" fmla="*/ 352764 h 488442"/>
                  <a:gd name="connsiteX16" fmla="*/ 987060 w 976884"/>
                  <a:gd name="connsiteY16" fmla="*/ 54271 h 488442"/>
                  <a:gd name="connsiteX17" fmla="*/ 932789 w 976884"/>
                  <a:gd name="connsiteY17" fmla="*/ 0 h 488442"/>
                  <a:gd name="connsiteX18" fmla="*/ 135678 w 976884"/>
                  <a:gd name="connsiteY18" fmla="*/ 122111 h 488442"/>
                  <a:gd name="connsiteX19" fmla="*/ 769975 w 976884"/>
                  <a:gd name="connsiteY19" fmla="*/ 122111 h 488442"/>
                  <a:gd name="connsiteX20" fmla="*/ 769975 w 976884"/>
                  <a:gd name="connsiteY20" fmla="*/ 149246 h 488442"/>
                  <a:gd name="connsiteX21" fmla="*/ 135678 w 976884"/>
                  <a:gd name="connsiteY21" fmla="*/ 149246 h 488442"/>
                  <a:gd name="connsiteX22" fmla="*/ 634296 w 976884"/>
                  <a:gd name="connsiteY22" fmla="*/ 284925 h 488442"/>
                  <a:gd name="connsiteX23" fmla="*/ 135678 w 976884"/>
                  <a:gd name="connsiteY23" fmla="*/ 284925 h 488442"/>
                  <a:gd name="connsiteX24" fmla="*/ 135678 w 976884"/>
                  <a:gd name="connsiteY24" fmla="*/ 257789 h 488442"/>
                  <a:gd name="connsiteX25" fmla="*/ 634296 w 976884"/>
                  <a:gd name="connsiteY25" fmla="*/ 257789 h 488442"/>
                  <a:gd name="connsiteX26" fmla="*/ 851382 w 976884"/>
                  <a:gd name="connsiteY26" fmla="*/ 217085 h 488442"/>
                  <a:gd name="connsiteX27" fmla="*/ 135678 w 976884"/>
                  <a:gd name="connsiteY27" fmla="*/ 217085 h 488442"/>
                  <a:gd name="connsiteX28" fmla="*/ 135678 w 976884"/>
                  <a:gd name="connsiteY28" fmla="*/ 189950 h 488442"/>
                  <a:gd name="connsiteX29" fmla="*/ 851382 w 976884"/>
                  <a:gd name="connsiteY29" fmla="*/ 189950 h 48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6884" h="488442">
                    <a:moveTo>
                      <a:pt x="932789" y="0"/>
                    </a:moveTo>
                    <a:lnTo>
                      <a:pt x="54271" y="0"/>
                    </a:lnTo>
                    <a:cubicBezTo>
                      <a:pt x="24299" y="0"/>
                      <a:pt x="0" y="24298"/>
                      <a:pt x="0" y="54271"/>
                    </a:cubicBezTo>
                    <a:lnTo>
                      <a:pt x="0" y="352764"/>
                    </a:lnTo>
                    <a:cubicBezTo>
                      <a:pt x="0" y="382736"/>
                      <a:pt x="24299" y="407035"/>
                      <a:pt x="54271" y="407035"/>
                    </a:cubicBezTo>
                    <a:lnTo>
                      <a:pt x="254397" y="407035"/>
                    </a:lnTo>
                    <a:lnTo>
                      <a:pt x="254397" y="488442"/>
                    </a:lnTo>
                    <a:lnTo>
                      <a:pt x="339874" y="407035"/>
                    </a:lnTo>
                    <a:lnTo>
                      <a:pt x="432135" y="407035"/>
                    </a:lnTo>
                    <a:lnTo>
                      <a:pt x="485050" y="488442"/>
                    </a:lnTo>
                    <a:lnTo>
                      <a:pt x="533894" y="407035"/>
                    </a:lnTo>
                    <a:lnTo>
                      <a:pt x="630226" y="407035"/>
                    </a:lnTo>
                    <a:lnTo>
                      <a:pt x="715703" y="488442"/>
                    </a:lnTo>
                    <a:lnTo>
                      <a:pt x="715703" y="407035"/>
                    </a:lnTo>
                    <a:lnTo>
                      <a:pt x="932789" y="407035"/>
                    </a:lnTo>
                    <a:cubicBezTo>
                      <a:pt x="962761" y="407035"/>
                      <a:pt x="987060" y="382736"/>
                      <a:pt x="987060" y="352764"/>
                    </a:cubicBezTo>
                    <a:lnTo>
                      <a:pt x="987060" y="54271"/>
                    </a:lnTo>
                    <a:cubicBezTo>
                      <a:pt x="987060" y="24298"/>
                      <a:pt x="962761" y="0"/>
                      <a:pt x="932789" y="0"/>
                    </a:cubicBezTo>
                    <a:close/>
                    <a:moveTo>
                      <a:pt x="135678" y="122111"/>
                    </a:moveTo>
                    <a:lnTo>
                      <a:pt x="769975" y="122111"/>
                    </a:lnTo>
                    <a:lnTo>
                      <a:pt x="769975" y="149246"/>
                    </a:lnTo>
                    <a:lnTo>
                      <a:pt x="135678" y="149246"/>
                    </a:lnTo>
                    <a:close/>
                    <a:moveTo>
                      <a:pt x="634296" y="284925"/>
                    </a:moveTo>
                    <a:lnTo>
                      <a:pt x="135678" y="284925"/>
                    </a:lnTo>
                    <a:lnTo>
                      <a:pt x="135678" y="257789"/>
                    </a:lnTo>
                    <a:lnTo>
                      <a:pt x="634296" y="257789"/>
                    </a:lnTo>
                    <a:close/>
                    <a:moveTo>
                      <a:pt x="851382" y="217085"/>
                    </a:moveTo>
                    <a:lnTo>
                      <a:pt x="135678" y="217085"/>
                    </a:lnTo>
                    <a:lnTo>
                      <a:pt x="135678" y="189950"/>
                    </a:lnTo>
                    <a:lnTo>
                      <a:pt x="851382" y="189950"/>
                    </a:lnTo>
                    <a:close/>
                  </a:path>
                </a:pathLst>
              </a:custGeom>
              <a:solidFill>
                <a:srgbClr val="000000"/>
              </a:solidFill>
              <a:ln w="13494" cap="flat">
                <a:noFill/>
                <a:prstDash val="solid"/>
                <a:miter/>
              </a:ln>
            </p:spPr>
            <p:txBody>
              <a:bodyPr rtlCol="0" anchor="ctr"/>
              <a:lstStyle/>
              <a:p>
                <a:endParaRPr lang="ja-JP" altLang="en-US"/>
              </a:p>
            </p:txBody>
          </p:sp>
        </p:grpSp>
        <p:sp>
          <p:nvSpPr>
            <p:cNvPr id="21" name="フリーフォーム: 図形 20">
              <a:extLst>
                <a:ext uri="{FF2B5EF4-FFF2-40B4-BE49-F238E27FC236}">
                  <a16:creationId xmlns:a16="http://schemas.microsoft.com/office/drawing/2014/main" id="{E86EBA5D-8B63-4C81-B307-118FE096BB67}"/>
                </a:ext>
              </a:extLst>
            </p:cNvPr>
            <p:cNvSpPr/>
            <p:nvPr/>
          </p:nvSpPr>
          <p:spPr>
            <a:xfrm>
              <a:off x="9963069" y="5806029"/>
              <a:ext cx="224766" cy="192993"/>
            </a:xfrm>
            <a:custGeom>
              <a:avLst/>
              <a:gdLst>
                <a:gd name="connsiteX0" fmla="*/ 976884 w 1085426"/>
                <a:gd name="connsiteY0" fmla="*/ 325628 h 759798"/>
                <a:gd name="connsiteX1" fmla="*/ 651256 w 1085426"/>
                <a:gd name="connsiteY1" fmla="*/ 325628 h 759798"/>
                <a:gd name="connsiteX2" fmla="*/ 651256 w 1085426"/>
                <a:gd name="connsiteY2" fmla="*/ 271357 h 759798"/>
                <a:gd name="connsiteX3" fmla="*/ 976884 w 1085426"/>
                <a:gd name="connsiteY3" fmla="*/ 271357 h 759798"/>
                <a:gd name="connsiteX4" fmla="*/ 976884 w 1085426"/>
                <a:gd name="connsiteY4" fmla="*/ 325628 h 759798"/>
                <a:gd name="connsiteX5" fmla="*/ 976884 w 1085426"/>
                <a:gd name="connsiteY5" fmla="*/ 488442 h 759798"/>
                <a:gd name="connsiteX6" fmla="*/ 651256 w 1085426"/>
                <a:gd name="connsiteY6" fmla="*/ 488442 h 759798"/>
                <a:gd name="connsiteX7" fmla="*/ 651256 w 1085426"/>
                <a:gd name="connsiteY7" fmla="*/ 434171 h 759798"/>
                <a:gd name="connsiteX8" fmla="*/ 976884 w 1085426"/>
                <a:gd name="connsiteY8" fmla="*/ 434171 h 759798"/>
                <a:gd name="connsiteX9" fmla="*/ 976884 w 1085426"/>
                <a:gd name="connsiteY9" fmla="*/ 488442 h 759798"/>
                <a:gd name="connsiteX10" fmla="*/ 976884 w 1085426"/>
                <a:gd name="connsiteY10" fmla="*/ 651256 h 759798"/>
                <a:gd name="connsiteX11" fmla="*/ 651256 w 1085426"/>
                <a:gd name="connsiteY11" fmla="*/ 651256 h 759798"/>
                <a:gd name="connsiteX12" fmla="*/ 651256 w 1085426"/>
                <a:gd name="connsiteY12" fmla="*/ 596985 h 759798"/>
                <a:gd name="connsiteX13" fmla="*/ 976884 w 1085426"/>
                <a:gd name="connsiteY13" fmla="*/ 596985 h 759798"/>
                <a:gd name="connsiteX14" fmla="*/ 976884 w 1085426"/>
                <a:gd name="connsiteY14" fmla="*/ 651256 h 759798"/>
                <a:gd name="connsiteX15" fmla="*/ 542713 w 1085426"/>
                <a:gd name="connsiteY15" fmla="*/ 651256 h 759798"/>
                <a:gd name="connsiteX16" fmla="*/ 108543 w 1085426"/>
                <a:gd name="connsiteY16" fmla="*/ 651256 h 759798"/>
                <a:gd name="connsiteX17" fmla="*/ 108543 w 1085426"/>
                <a:gd name="connsiteY17" fmla="*/ 542713 h 759798"/>
                <a:gd name="connsiteX18" fmla="*/ 130251 w 1085426"/>
                <a:gd name="connsiteY18" fmla="*/ 499296 h 759798"/>
                <a:gd name="connsiteX19" fmla="*/ 236080 w 1085426"/>
                <a:gd name="connsiteY19" fmla="*/ 447739 h 759798"/>
                <a:gd name="connsiteX20" fmla="*/ 325628 w 1085426"/>
                <a:gd name="connsiteY20" fmla="*/ 434171 h 759798"/>
                <a:gd name="connsiteX21" fmla="*/ 415176 w 1085426"/>
                <a:gd name="connsiteY21" fmla="*/ 447739 h 759798"/>
                <a:gd name="connsiteX22" fmla="*/ 521005 w 1085426"/>
                <a:gd name="connsiteY22" fmla="*/ 499296 h 759798"/>
                <a:gd name="connsiteX23" fmla="*/ 542713 w 1085426"/>
                <a:gd name="connsiteY23" fmla="*/ 542713 h 759798"/>
                <a:gd name="connsiteX24" fmla="*/ 542713 w 1085426"/>
                <a:gd name="connsiteY24" fmla="*/ 651256 h 759798"/>
                <a:gd name="connsiteX25" fmla="*/ 325628 w 1085426"/>
                <a:gd name="connsiteY25" fmla="*/ 189950 h 759798"/>
                <a:gd name="connsiteX26" fmla="*/ 434171 w 1085426"/>
                <a:gd name="connsiteY26" fmla="*/ 298492 h 759798"/>
                <a:gd name="connsiteX27" fmla="*/ 325628 w 1085426"/>
                <a:gd name="connsiteY27" fmla="*/ 407035 h 759798"/>
                <a:gd name="connsiteX28" fmla="*/ 217085 w 1085426"/>
                <a:gd name="connsiteY28" fmla="*/ 298492 h 759798"/>
                <a:gd name="connsiteX29" fmla="*/ 325628 w 1085426"/>
                <a:gd name="connsiteY29" fmla="*/ 189950 h 759798"/>
                <a:gd name="connsiteX30" fmla="*/ 1031155 w 1085426"/>
                <a:gd name="connsiteY30" fmla="*/ 0 h 759798"/>
                <a:gd name="connsiteX31" fmla="*/ 678392 w 1085426"/>
                <a:gd name="connsiteY31" fmla="*/ 0 h 759798"/>
                <a:gd name="connsiteX32" fmla="*/ 569849 w 1085426"/>
                <a:gd name="connsiteY32" fmla="*/ 108543 h 759798"/>
                <a:gd name="connsiteX33" fmla="*/ 515578 w 1085426"/>
                <a:gd name="connsiteY33" fmla="*/ 108543 h 759798"/>
                <a:gd name="connsiteX34" fmla="*/ 407035 w 1085426"/>
                <a:gd name="connsiteY34" fmla="*/ 0 h 759798"/>
                <a:gd name="connsiteX35" fmla="*/ 54271 w 1085426"/>
                <a:gd name="connsiteY35" fmla="*/ 0 h 759798"/>
                <a:gd name="connsiteX36" fmla="*/ 0 w 1085426"/>
                <a:gd name="connsiteY36" fmla="*/ 54271 h 759798"/>
                <a:gd name="connsiteX37" fmla="*/ 0 w 1085426"/>
                <a:gd name="connsiteY37" fmla="*/ 705527 h 759798"/>
                <a:gd name="connsiteX38" fmla="*/ 54271 w 1085426"/>
                <a:gd name="connsiteY38" fmla="*/ 759799 h 759798"/>
                <a:gd name="connsiteX39" fmla="*/ 1031155 w 1085426"/>
                <a:gd name="connsiteY39" fmla="*/ 759799 h 759798"/>
                <a:gd name="connsiteX40" fmla="*/ 1085427 w 1085426"/>
                <a:gd name="connsiteY40" fmla="*/ 705527 h 759798"/>
                <a:gd name="connsiteX41" fmla="*/ 1085427 w 1085426"/>
                <a:gd name="connsiteY41" fmla="*/ 54271 h 759798"/>
                <a:gd name="connsiteX42" fmla="*/ 1031155 w 1085426"/>
                <a:gd name="connsiteY42" fmla="*/ 0 h 75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85426" h="759798">
                  <a:moveTo>
                    <a:pt x="976884" y="325628"/>
                  </a:moveTo>
                  <a:lnTo>
                    <a:pt x="651256" y="325628"/>
                  </a:lnTo>
                  <a:lnTo>
                    <a:pt x="651256" y="271357"/>
                  </a:lnTo>
                  <a:lnTo>
                    <a:pt x="976884" y="271357"/>
                  </a:lnTo>
                  <a:lnTo>
                    <a:pt x="976884" y="325628"/>
                  </a:lnTo>
                  <a:close/>
                  <a:moveTo>
                    <a:pt x="976884" y="488442"/>
                  </a:moveTo>
                  <a:lnTo>
                    <a:pt x="651256" y="488442"/>
                  </a:lnTo>
                  <a:lnTo>
                    <a:pt x="651256" y="434171"/>
                  </a:lnTo>
                  <a:lnTo>
                    <a:pt x="976884" y="434171"/>
                  </a:lnTo>
                  <a:lnTo>
                    <a:pt x="976884" y="488442"/>
                  </a:lnTo>
                  <a:close/>
                  <a:moveTo>
                    <a:pt x="976884" y="651256"/>
                  </a:moveTo>
                  <a:lnTo>
                    <a:pt x="651256" y="651256"/>
                  </a:lnTo>
                  <a:lnTo>
                    <a:pt x="651256" y="596985"/>
                  </a:lnTo>
                  <a:lnTo>
                    <a:pt x="976884" y="596985"/>
                  </a:lnTo>
                  <a:lnTo>
                    <a:pt x="976884" y="651256"/>
                  </a:lnTo>
                  <a:close/>
                  <a:moveTo>
                    <a:pt x="542713" y="651256"/>
                  </a:moveTo>
                  <a:lnTo>
                    <a:pt x="108543" y="651256"/>
                  </a:lnTo>
                  <a:lnTo>
                    <a:pt x="108543" y="542713"/>
                  </a:lnTo>
                  <a:cubicBezTo>
                    <a:pt x="108543" y="526432"/>
                    <a:pt x="116683" y="510151"/>
                    <a:pt x="130251" y="499296"/>
                  </a:cubicBezTo>
                  <a:cubicBezTo>
                    <a:pt x="160100" y="477588"/>
                    <a:pt x="198090" y="458593"/>
                    <a:pt x="236080" y="447739"/>
                  </a:cubicBezTo>
                  <a:cubicBezTo>
                    <a:pt x="265930" y="439598"/>
                    <a:pt x="295779" y="434171"/>
                    <a:pt x="325628" y="434171"/>
                  </a:cubicBezTo>
                  <a:cubicBezTo>
                    <a:pt x="358191" y="434171"/>
                    <a:pt x="388040" y="439598"/>
                    <a:pt x="415176" y="447739"/>
                  </a:cubicBezTo>
                  <a:cubicBezTo>
                    <a:pt x="453166" y="458593"/>
                    <a:pt x="491156" y="474874"/>
                    <a:pt x="521005" y="499296"/>
                  </a:cubicBezTo>
                  <a:cubicBezTo>
                    <a:pt x="534573" y="510151"/>
                    <a:pt x="542713" y="526432"/>
                    <a:pt x="542713" y="542713"/>
                  </a:cubicBezTo>
                  <a:lnTo>
                    <a:pt x="542713" y="651256"/>
                  </a:lnTo>
                  <a:close/>
                  <a:moveTo>
                    <a:pt x="325628" y="189950"/>
                  </a:moveTo>
                  <a:cubicBezTo>
                    <a:pt x="385327" y="189950"/>
                    <a:pt x="434171" y="238794"/>
                    <a:pt x="434171" y="298492"/>
                  </a:cubicBezTo>
                  <a:cubicBezTo>
                    <a:pt x="434171" y="358191"/>
                    <a:pt x="385327" y="407035"/>
                    <a:pt x="325628" y="407035"/>
                  </a:cubicBezTo>
                  <a:cubicBezTo>
                    <a:pt x="265930" y="407035"/>
                    <a:pt x="217085" y="358191"/>
                    <a:pt x="217085" y="298492"/>
                  </a:cubicBezTo>
                  <a:cubicBezTo>
                    <a:pt x="217085" y="238794"/>
                    <a:pt x="265930" y="189950"/>
                    <a:pt x="325628" y="189950"/>
                  </a:cubicBezTo>
                  <a:close/>
                  <a:moveTo>
                    <a:pt x="1031155" y="0"/>
                  </a:moveTo>
                  <a:lnTo>
                    <a:pt x="678392" y="0"/>
                  </a:lnTo>
                  <a:cubicBezTo>
                    <a:pt x="678392" y="59698"/>
                    <a:pt x="629548" y="108543"/>
                    <a:pt x="569849" y="108543"/>
                  </a:cubicBezTo>
                  <a:lnTo>
                    <a:pt x="515578" y="108543"/>
                  </a:lnTo>
                  <a:cubicBezTo>
                    <a:pt x="455879" y="108543"/>
                    <a:pt x="407035" y="59698"/>
                    <a:pt x="407035" y="0"/>
                  </a:cubicBezTo>
                  <a:lnTo>
                    <a:pt x="54271" y="0"/>
                  </a:lnTo>
                  <a:cubicBezTo>
                    <a:pt x="24422" y="0"/>
                    <a:pt x="0" y="24422"/>
                    <a:pt x="0" y="54271"/>
                  </a:cubicBezTo>
                  <a:lnTo>
                    <a:pt x="0" y="705527"/>
                  </a:lnTo>
                  <a:cubicBezTo>
                    <a:pt x="0" y="735377"/>
                    <a:pt x="24422" y="759799"/>
                    <a:pt x="54271" y="759799"/>
                  </a:cubicBezTo>
                  <a:lnTo>
                    <a:pt x="1031155" y="759799"/>
                  </a:lnTo>
                  <a:cubicBezTo>
                    <a:pt x="1061005" y="759799"/>
                    <a:pt x="1085427" y="735377"/>
                    <a:pt x="1085427" y="705527"/>
                  </a:cubicBezTo>
                  <a:lnTo>
                    <a:pt x="1085427" y="54271"/>
                  </a:lnTo>
                  <a:cubicBezTo>
                    <a:pt x="1085427" y="24422"/>
                    <a:pt x="1061005" y="0"/>
                    <a:pt x="1031155" y="0"/>
                  </a:cubicBezTo>
                  <a:close/>
                </a:path>
              </a:pathLst>
            </a:custGeom>
            <a:solidFill>
              <a:srgbClr val="000000"/>
            </a:solidFill>
            <a:ln w="13494" cap="flat">
              <a:noFill/>
              <a:prstDash val="solid"/>
              <a:miter/>
            </a:ln>
          </p:spPr>
          <p:txBody>
            <a:bodyPr rtlCol="0" anchor="ctr"/>
            <a:lstStyle/>
            <a:p>
              <a:endParaRPr lang="ja-JP" altLang="en-US"/>
            </a:p>
          </p:txBody>
        </p:sp>
        <p:grpSp>
          <p:nvGrpSpPr>
            <p:cNvPr id="22" name="グラフィックス 30" descr="チェックリスト">
              <a:extLst>
                <a:ext uri="{FF2B5EF4-FFF2-40B4-BE49-F238E27FC236}">
                  <a16:creationId xmlns:a16="http://schemas.microsoft.com/office/drawing/2014/main" id="{15DFB185-A683-4804-937D-6D058169B44C}"/>
                </a:ext>
              </a:extLst>
            </p:cNvPr>
            <p:cNvGrpSpPr/>
            <p:nvPr/>
          </p:nvGrpSpPr>
          <p:grpSpPr>
            <a:xfrm>
              <a:off x="8797077" y="5779385"/>
              <a:ext cx="224766" cy="240226"/>
              <a:chOff x="6016682" y="5956353"/>
              <a:chExt cx="841206" cy="1085427"/>
            </a:xfrm>
            <a:solidFill>
              <a:srgbClr val="000000"/>
            </a:solidFill>
          </p:grpSpPr>
          <p:sp>
            <p:nvSpPr>
              <p:cNvPr id="28" name="フリーフォーム: 図形 27">
                <a:extLst>
                  <a:ext uri="{FF2B5EF4-FFF2-40B4-BE49-F238E27FC236}">
                    <a16:creationId xmlns:a16="http://schemas.microsoft.com/office/drawing/2014/main" id="{339A4ADB-35C7-4949-81D1-4E3B8B376A67}"/>
                  </a:ext>
                </a:extLst>
              </p:cNvPr>
              <p:cNvSpPr/>
              <p:nvPr/>
            </p:nvSpPr>
            <p:spPr>
              <a:xfrm>
                <a:off x="6016682" y="5956353"/>
                <a:ext cx="841206" cy="1085427"/>
              </a:xfrm>
              <a:custGeom>
                <a:avLst/>
                <a:gdLst>
                  <a:gd name="connsiteX0" fmla="*/ 81407 w 841205"/>
                  <a:gd name="connsiteY0" fmla="*/ 81407 h 1085426"/>
                  <a:gd name="connsiteX1" fmla="*/ 759799 w 841205"/>
                  <a:gd name="connsiteY1" fmla="*/ 81407 h 1085426"/>
                  <a:gd name="connsiteX2" fmla="*/ 759799 w 841205"/>
                  <a:gd name="connsiteY2" fmla="*/ 1004020 h 1085426"/>
                  <a:gd name="connsiteX3" fmla="*/ 81407 w 841205"/>
                  <a:gd name="connsiteY3" fmla="*/ 1004020 h 1085426"/>
                  <a:gd name="connsiteX4" fmla="*/ 81407 w 841205"/>
                  <a:gd name="connsiteY4" fmla="*/ 81407 h 1085426"/>
                  <a:gd name="connsiteX5" fmla="*/ 0 w 841205"/>
                  <a:gd name="connsiteY5" fmla="*/ 1085427 h 1085426"/>
                  <a:gd name="connsiteX6" fmla="*/ 841206 w 841205"/>
                  <a:gd name="connsiteY6" fmla="*/ 1085427 h 1085426"/>
                  <a:gd name="connsiteX7" fmla="*/ 841206 w 841205"/>
                  <a:gd name="connsiteY7" fmla="*/ 0 h 1085426"/>
                  <a:gd name="connsiteX8" fmla="*/ 0 w 841205"/>
                  <a:gd name="connsiteY8" fmla="*/ 0 h 1085426"/>
                  <a:gd name="connsiteX9" fmla="*/ 0 w 841205"/>
                  <a:gd name="connsiteY9" fmla="*/ 1085427 h 108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1205" h="1085426">
                    <a:moveTo>
                      <a:pt x="81407" y="81407"/>
                    </a:moveTo>
                    <a:lnTo>
                      <a:pt x="759799" y="81407"/>
                    </a:lnTo>
                    <a:lnTo>
                      <a:pt x="759799" y="1004020"/>
                    </a:lnTo>
                    <a:lnTo>
                      <a:pt x="81407" y="1004020"/>
                    </a:lnTo>
                    <a:lnTo>
                      <a:pt x="81407" y="81407"/>
                    </a:lnTo>
                    <a:close/>
                    <a:moveTo>
                      <a:pt x="0" y="1085427"/>
                    </a:moveTo>
                    <a:lnTo>
                      <a:pt x="841206" y="1085427"/>
                    </a:lnTo>
                    <a:lnTo>
                      <a:pt x="841206" y="0"/>
                    </a:lnTo>
                    <a:lnTo>
                      <a:pt x="0" y="0"/>
                    </a:lnTo>
                    <a:lnTo>
                      <a:pt x="0" y="1085427"/>
                    </a:lnTo>
                    <a:close/>
                  </a:path>
                </a:pathLst>
              </a:custGeom>
              <a:solidFill>
                <a:srgbClr val="000000"/>
              </a:solidFill>
              <a:ln w="13494" cap="flat">
                <a:noFill/>
                <a:prstDash val="solid"/>
                <a:miter/>
              </a:ln>
            </p:spPr>
            <p:txBody>
              <a:bodyPr rtlCol="0" anchor="ctr"/>
              <a:lstStyle/>
              <a:p>
                <a:endParaRPr lang="ja-JP" altLang="en-US" dirty="0"/>
              </a:p>
            </p:txBody>
          </p:sp>
          <p:sp>
            <p:nvSpPr>
              <p:cNvPr id="29" name="フリーフォーム: 図形 28">
                <a:extLst>
                  <a:ext uri="{FF2B5EF4-FFF2-40B4-BE49-F238E27FC236}">
                    <a16:creationId xmlns:a16="http://schemas.microsoft.com/office/drawing/2014/main" id="{5CCE16D5-ADC5-4EAD-BD31-1B3C4DD2F509}"/>
                  </a:ext>
                </a:extLst>
              </p:cNvPr>
              <p:cNvSpPr/>
              <p:nvPr/>
            </p:nvSpPr>
            <p:spPr>
              <a:xfrm>
                <a:off x="6464421" y="6159870"/>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E4C7BC4C-A0A3-492B-8AB5-B6D36F546352}"/>
                  </a:ext>
                </a:extLst>
              </p:cNvPr>
              <p:cNvSpPr/>
              <p:nvPr/>
            </p:nvSpPr>
            <p:spPr>
              <a:xfrm>
                <a:off x="6464421" y="6376956"/>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08EED151-B229-48BE-85F8-4819497BB931}"/>
                  </a:ext>
                </a:extLst>
              </p:cNvPr>
              <p:cNvSpPr/>
              <p:nvPr/>
            </p:nvSpPr>
            <p:spPr>
              <a:xfrm>
                <a:off x="6464421" y="6811126"/>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dirty="0"/>
              </a:p>
            </p:txBody>
          </p:sp>
          <p:sp>
            <p:nvSpPr>
              <p:cNvPr id="32" name="フリーフォーム: 図形 31">
                <a:extLst>
                  <a:ext uri="{FF2B5EF4-FFF2-40B4-BE49-F238E27FC236}">
                    <a16:creationId xmlns:a16="http://schemas.microsoft.com/office/drawing/2014/main" id="{F19689AC-A99F-4305-A6CA-72902D3F9DC5}"/>
                  </a:ext>
                </a:extLst>
              </p:cNvPr>
              <p:cNvSpPr/>
              <p:nvPr/>
            </p:nvSpPr>
            <p:spPr>
              <a:xfrm>
                <a:off x="6464421" y="6594041"/>
                <a:ext cx="230653" cy="54271"/>
              </a:xfrm>
              <a:custGeom>
                <a:avLst/>
                <a:gdLst>
                  <a:gd name="connsiteX0" fmla="*/ 0 w 230653"/>
                  <a:gd name="connsiteY0" fmla="*/ 0 h 54271"/>
                  <a:gd name="connsiteX1" fmla="*/ 230653 w 230653"/>
                  <a:gd name="connsiteY1" fmla="*/ 0 h 54271"/>
                  <a:gd name="connsiteX2" fmla="*/ 230653 w 230653"/>
                  <a:gd name="connsiteY2" fmla="*/ 54271 h 54271"/>
                  <a:gd name="connsiteX3" fmla="*/ 0 w 230653"/>
                  <a:gd name="connsiteY3" fmla="*/ 54271 h 54271"/>
                </a:gdLst>
                <a:ahLst/>
                <a:cxnLst>
                  <a:cxn ang="0">
                    <a:pos x="connsiteX0" y="connsiteY0"/>
                  </a:cxn>
                  <a:cxn ang="0">
                    <a:pos x="connsiteX1" y="connsiteY1"/>
                  </a:cxn>
                  <a:cxn ang="0">
                    <a:pos x="connsiteX2" y="connsiteY2"/>
                  </a:cxn>
                  <a:cxn ang="0">
                    <a:pos x="connsiteX3" y="connsiteY3"/>
                  </a:cxn>
                </a:cxnLst>
                <a:rect l="l" t="t" r="r" b="b"/>
                <a:pathLst>
                  <a:path w="230653" h="54271">
                    <a:moveTo>
                      <a:pt x="0" y="0"/>
                    </a:moveTo>
                    <a:lnTo>
                      <a:pt x="230653" y="0"/>
                    </a:lnTo>
                    <a:lnTo>
                      <a:pt x="230653" y="54271"/>
                    </a:lnTo>
                    <a:lnTo>
                      <a:pt x="0" y="54271"/>
                    </a:lnTo>
                    <a:close/>
                  </a:path>
                </a:pathLst>
              </a:custGeom>
              <a:solidFill>
                <a:srgbClr val="000000"/>
              </a:solidFill>
              <a:ln w="13494"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11A55F6D-EDE8-45C3-9478-B379692DCA0D}"/>
                  </a:ext>
                </a:extLst>
              </p:cNvPr>
              <p:cNvSpPr/>
              <p:nvPr/>
            </p:nvSpPr>
            <p:spPr>
              <a:xfrm>
                <a:off x="6179496" y="6092031"/>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82529F6E-1AC6-4AD8-B821-55C4A45E9899}"/>
                  </a:ext>
                </a:extLst>
              </p:cNvPr>
              <p:cNvSpPr/>
              <p:nvPr/>
            </p:nvSpPr>
            <p:spPr>
              <a:xfrm>
                <a:off x="6179496" y="6309116"/>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B0A4012F-B6C9-490F-840C-A3A5863DBA55}"/>
                  </a:ext>
                </a:extLst>
              </p:cNvPr>
              <p:cNvSpPr/>
              <p:nvPr/>
            </p:nvSpPr>
            <p:spPr>
              <a:xfrm>
                <a:off x="6179496" y="6526202"/>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1E1BAB0C-CE60-454D-A04D-82F659E00444}"/>
                  </a:ext>
                </a:extLst>
              </p:cNvPr>
              <p:cNvSpPr/>
              <p:nvPr/>
            </p:nvSpPr>
            <p:spPr>
              <a:xfrm>
                <a:off x="6179496" y="6740573"/>
                <a:ext cx="189950" cy="162814"/>
              </a:xfrm>
              <a:custGeom>
                <a:avLst/>
                <a:gdLst>
                  <a:gd name="connsiteX0" fmla="*/ 200804 w 189949"/>
                  <a:gd name="connsiteY0" fmla="*/ 37990 h 162814"/>
                  <a:gd name="connsiteX1" fmla="*/ 162814 w 189949"/>
                  <a:gd name="connsiteY1" fmla="*/ 0 h 162814"/>
                  <a:gd name="connsiteX2" fmla="*/ 73266 w 189949"/>
                  <a:gd name="connsiteY2" fmla="*/ 89548 h 162814"/>
                  <a:gd name="connsiteX3" fmla="*/ 37990 w 189949"/>
                  <a:gd name="connsiteY3" fmla="*/ 54271 h 162814"/>
                  <a:gd name="connsiteX4" fmla="*/ 0 w 189949"/>
                  <a:gd name="connsiteY4" fmla="*/ 92261 h 162814"/>
                  <a:gd name="connsiteX5" fmla="*/ 73266 w 189949"/>
                  <a:gd name="connsiteY5" fmla="*/ 165528 h 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49" h="162814">
                    <a:moveTo>
                      <a:pt x="200804" y="37990"/>
                    </a:moveTo>
                    <a:lnTo>
                      <a:pt x="162814" y="0"/>
                    </a:lnTo>
                    <a:lnTo>
                      <a:pt x="73266" y="89548"/>
                    </a:lnTo>
                    <a:lnTo>
                      <a:pt x="37990" y="54271"/>
                    </a:lnTo>
                    <a:lnTo>
                      <a:pt x="0" y="92261"/>
                    </a:lnTo>
                    <a:lnTo>
                      <a:pt x="73266" y="165528"/>
                    </a:lnTo>
                    <a:close/>
                  </a:path>
                </a:pathLst>
              </a:custGeom>
              <a:solidFill>
                <a:srgbClr val="000000"/>
              </a:solidFill>
              <a:ln w="13494" cap="flat">
                <a:noFill/>
                <a:prstDash val="solid"/>
                <a:miter/>
              </a:ln>
            </p:spPr>
            <p:txBody>
              <a:bodyPr rtlCol="0" anchor="ctr"/>
              <a:lstStyle/>
              <a:p>
                <a:endParaRPr lang="ja-JP" altLang="en-US"/>
              </a:p>
            </p:txBody>
          </p:sp>
        </p:grpSp>
        <p:sp>
          <p:nvSpPr>
            <p:cNvPr id="23" name="円: 塗りつぶしなし 22">
              <a:extLst>
                <a:ext uri="{FF2B5EF4-FFF2-40B4-BE49-F238E27FC236}">
                  <a16:creationId xmlns:a16="http://schemas.microsoft.com/office/drawing/2014/main" id="{BEEC4059-CCBB-4212-8688-1CDFBB318188}"/>
                </a:ext>
              </a:extLst>
            </p:cNvPr>
            <p:cNvSpPr/>
            <p:nvPr/>
          </p:nvSpPr>
          <p:spPr>
            <a:xfrm>
              <a:off x="9311817" y="1905340"/>
              <a:ext cx="914400" cy="914400"/>
            </a:xfrm>
            <a:prstGeom prst="donut">
              <a:avLst>
                <a:gd name="adj" fmla="val 3182"/>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アーチ 23">
              <a:extLst>
                <a:ext uri="{FF2B5EF4-FFF2-40B4-BE49-F238E27FC236}">
                  <a16:creationId xmlns:a16="http://schemas.microsoft.com/office/drawing/2014/main" id="{7CB434F4-11F9-4EE7-A879-87F46C4F71B5}"/>
                </a:ext>
              </a:extLst>
            </p:cNvPr>
            <p:cNvSpPr/>
            <p:nvPr/>
          </p:nvSpPr>
          <p:spPr>
            <a:xfrm rot="5578653">
              <a:off x="9311817" y="1905340"/>
              <a:ext cx="914400" cy="914400"/>
            </a:xfrm>
            <a:prstGeom prst="blockArc">
              <a:avLst>
                <a:gd name="adj1" fmla="val 10800000"/>
                <a:gd name="adj2" fmla="val 4930853"/>
                <a:gd name="adj3" fmla="val 530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ゲーム コントローラー">
              <a:extLst>
                <a:ext uri="{FF2B5EF4-FFF2-40B4-BE49-F238E27FC236}">
                  <a16:creationId xmlns:a16="http://schemas.microsoft.com/office/drawing/2014/main" id="{431A4A06-AF4C-413B-824D-2AD089AD41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3162" y="5746733"/>
              <a:ext cx="288758" cy="288758"/>
            </a:xfrm>
            <a:prstGeom prst="rect">
              <a:avLst/>
            </a:prstGeom>
          </p:spPr>
        </p:pic>
        <p:pic>
          <p:nvPicPr>
            <p:cNvPr id="26" name="グラフィックス 25" descr="卒業式用の角帽">
              <a:extLst>
                <a:ext uri="{FF2B5EF4-FFF2-40B4-BE49-F238E27FC236}">
                  <a16:creationId xmlns:a16="http://schemas.microsoft.com/office/drawing/2014/main" id="{931BFE05-DE19-4CDA-85A2-736E991410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4230" y="5705825"/>
              <a:ext cx="377209" cy="377209"/>
            </a:xfrm>
            <a:prstGeom prst="rect">
              <a:avLst/>
            </a:prstGeom>
          </p:spPr>
        </p:pic>
        <p:sp>
          <p:nvSpPr>
            <p:cNvPr id="27" name="テキスト ボックス 26">
              <a:extLst>
                <a:ext uri="{FF2B5EF4-FFF2-40B4-BE49-F238E27FC236}">
                  <a16:creationId xmlns:a16="http://schemas.microsoft.com/office/drawing/2014/main" id="{416E423A-37A3-4AAB-B01E-C4B2A4E922AE}"/>
                </a:ext>
              </a:extLst>
            </p:cNvPr>
            <p:cNvSpPr txBox="1"/>
            <p:nvPr/>
          </p:nvSpPr>
          <p:spPr>
            <a:xfrm>
              <a:off x="9456271" y="2165274"/>
              <a:ext cx="625492" cy="369332"/>
            </a:xfrm>
            <a:prstGeom prst="rect">
              <a:avLst/>
            </a:prstGeom>
            <a:noFill/>
          </p:spPr>
          <p:txBody>
            <a:bodyPr wrap="none" rtlCol="0">
              <a:spAutoFit/>
            </a:bodyPr>
            <a:lstStyle/>
            <a:p>
              <a:r>
                <a:rPr kumimoji="1" lang="en-US" altLang="ja-JP" dirty="0"/>
                <a:t>75%</a:t>
              </a:r>
              <a:endParaRPr kumimoji="1" lang="ja-JP" altLang="en-US" dirty="0"/>
            </a:p>
          </p:txBody>
        </p:sp>
      </p:grpSp>
      <p:sp>
        <p:nvSpPr>
          <p:cNvPr id="44" name="テキスト ボックス 43">
            <a:extLst>
              <a:ext uri="{FF2B5EF4-FFF2-40B4-BE49-F238E27FC236}">
                <a16:creationId xmlns:a16="http://schemas.microsoft.com/office/drawing/2014/main" id="{659474E6-6919-403F-848C-8D65686703E4}"/>
              </a:ext>
            </a:extLst>
          </p:cNvPr>
          <p:cNvSpPr txBox="1"/>
          <p:nvPr/>
        </p:nvSpPr>
        <p:spPr>
          <a:xfrm>
            <a:off x="7595430" y="2209121"/>
            <a:ext cx="2727029" cy="369332"/>
          </a:xfrm>
          <a:prstGeom prst="rect">
            <a:avLst/>
          </a:prstGeom>
          <a:noFill/>
        </p:spPr>
        <p:txBody>
          <a:bodyPr wrap="none" rtlCol="0">
            <a:spAutoFit/>
          </a:bodyPr>
          <a:lstStyle/>
          <a:p>
            <a:r>
              <a:rPr lang="en-US" altLang="ja-JP" dirty="0"/>
              <a:t>V-</a:t>
            </a:r>
            <a:r>
              <a:rPr lang="en-US" altLang="ja-JP" dirty="0" err="1"/>
              <a:t>ons</a:t>
            </a:r>
            <a:r>
              <a:rPr lang="en-US" altLang="ja-JP" dirty="0"/>
              <a:t>-progress-circular</a:t>
            </a:r>
            <a:endParaRPr lang="ja-JP" altLang="en-US" dirty="0"/>
          </a:p>
        </p:txBody>
      </p:sp>
      <p:sp>
        <p:nvSpPr>
          <p:cNvPr id="45" name="テキスト ボックス 44">
            <a:extLst>
              <a:ext uri="{FF2B5EF4-FFF2-40B4-BE49-F238E27FC236}">
                <a16:creationId xmlns:a16="http://schemas.microsoft.com/office/drawing/2014/main" id="{D19A2113-D829-4C5D-A241-3BD24A65EFD6}"/>
              </a:ext>
            </a:extLst>
          </p:cNvPr>
          <p:cNvSpPr txBox="1"/>
          <p:nvPr/>
        </p:nvSpPr>
        <p:spPr>
          <a:xfrm>
            <a:off x="8359541" y="6047996"/>
            <a:ext cx="1608133" cy="369332"/>
          </a:xfrm>
          <a:prstGeom prst="rect">
            <a:avLst/>
          </a:prstGeom>
          <a:noFill/>
        </p:spPr>
        <p:txBody>
          <a:bodyPr wrap="none" rtlCol="0">
            <a:spAutoFit/>
          </a:bodyPr>
          <a:lstStyle/>
          <a:p>
            <a:r>
              <a:rPr kumimoji="1" lang="en-US" altLang="ja-JP" dirty="0"/>
              <a:t>V-</a:t>
            </a:r>
            <a:r>
              <a:rPr kumimoji="1" lang="en-US" altLang="ja-JP" dirty="0" err="1"/>
              <a:t>ons</a:t>
            </a:r>
            <a:r>
              <a:rPr kumimoji="1" lang="en-US" altLang="ja-JP" dirty="0"/>
              <a:t>-</a:t>
            </a:r>
            <a:r>
              <a:rPr kumimoji="1" lang="en-US" altLang="ja-JP" dirty="0" err="1"/>
              <a:t>tabbar</a:t>
            </a:r>
            <a:endParaRPr kumimoji="1" lang="ja-JP" altLang="en-US" dirty="0"/>
          </a:p>
        </p:txBody>
      </p:sp>
      <p:sp>
        <p:nvSpPr>
          <p:cNvPr id="46" name="テキスト ボックス 45">
            <a:extLst>
              <a:ext uri="{FF2B5EF4-FFF2-40B4-BE49-F238E27FC236}">
                <a16:creationId xmlns:a16="http://schemas.microsoft.com/office/drawing/2014/main" id="{C9390AB7-31AC-4928-9BB5-54653D4BFB6D}"/>
              </a:ext>
            </a:extLst>
          </p:cNvPr>
          <p:cNvSpPr txBox="1"/>
          <p:nvPr/>
        </p:nvSpPr>
        <p:spPr>
          <a:xfrm>
            <a:off x="7892716" y="3272582"/>
            <a:ext cx="2284600" cy="369332"/>
          </a:xfrm>
          <a:prstGeom prst="rect">
            <a:avLst/>
          </a:prstGeom>
          <a:noFill/>
        </p:spPr>
        <p:txBody>
          <a:bodyPr wrap="none" rtlCol="0">
            <a:spAutoFit/>
          </a:bodyPr>
          <a:lstStyle/>
          <a:p>
            <a:r>
              <a:rPr lang="en-US" altLang="ja-JP" dirty="0"/>
              <a:t>V-</a:t>
            </a:r>
            <a:r>
              <a:rPr lang="en-US" altLang="ja-JP" dirty="0" err="1"/>
              <a:t>ons</a:t>
            </a:r>
            <a:r>
              <a:rPr lang="en-US" altLang="ja-JP" dirty="0"/>
              <a:t>-progress-bar</a:t>
            </a:r>
            <a:endParaRPr lang="ja-JP" altLang="en-US" dirty="0"/>
          </a:p>
        </p:txBody>
      </p:sp>
      <p:sp>
        <p:nvSpPr>
          <p:cNvPr id="47" name="テキスト ボックス 46">
            <a:extLst>
              <a:ext uri="{FF2B5EF4-FFF2-40B4-BE49-F238E27FC236}">
                <a16:creationId xmlns:a16="http://schemas.microsoft.com/office/drawing/2014/main" id="{2359E233-8234-4944-8CF0-CEEBB7682DFF}"/>
              </a:ext>
            </a:extLst>
          </p:cNvPr>
          <p:cNvSpPr txBox="1"/>
          <p:nvPr/>
        </p:nvSpPr>
        <p:spPr>
          <a:xfrm>
            <a:off x="7800092" y="4094882"/>
            <a:ext cx="1380506" cy="369332"/>
          </a:xfrm>
          <a:prstGeom prst="rect">
            <a:avLst/>
          </a:prstGeom>
          <a:noFill/>
        </p:spPr>
        <p:txBody>
          <a:bodyPr wrap="none" rtlCol="0">
            <a:spAutoFit/>
          </a:bodyPr>
          <a:lstStyle/>
          <a:p>
            <a:r>
              <a:rPr lang="en-US" altLang="ja-JP" dirty="0"/>
              <a:t>V-</a:t>
            </a:r>
            <a:r>
              <a:rPr lang="en-US" altLang="ja-JP" dirty="0" err="1"/>
              <a:t>ons</a:t>
            </a:r>
            <a:r>
              <a:rPr lang="en-US" altLang="ja-JP" dirty="0"/>
              <a:t>-card</a:t>
            </a:r>
            <a:endParaRPr lang="ja-JP" altLang="en-US" dirty="0"/>
          </a:p>
        </p:txBody>
      </p:sp>
    </p:spTree>
    <p:extLst>
      <p:ext uri="{BB962C8B-B14F-4D97-AF65-F5344CB8AC3E}">
        <p14:creationId xmlns:p14="http://schemas.microsoft.com/office/powerpoint/2010/main" val="264996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8F97C-705D-4081-B824-CA01448A44AB}"/>
              </a:ext>
            </a:extLst>
          </p:cNvPr>
          <p:cNvSpPr>
            <a:spLocks noGrp="1"/>
          </p:cNvSpPr>
          <p:nvPr>
            <p:ph type="title"/>
          </p:nvPr>
        </p:nvSpPr>
        <p:spPr/>
        <p:txBody>
          <a:bodyPr/>
          <a:lstStyle/>
          <a:p>
            <a:r>
              <a:rPr kumimoji="1" lang="ja-JP" altLang="en-US" dirty="0"/>
              <a:t>使う予定のモノ</a:t>
            </a:r>
          </a:p>
        </p:txBody>
      </p:sp>
      <p:sp>
        <p:nvSpPr>
          <p:cNvPr id="3" name="コンテンツ プレースホルダー 2">
            <a:extLst>
              <a:ext uri="{FF2B5EF4-FFF2-40B4-BE49-F238E27FC236}">
                <a16:creationId xmlns:a16="http://schemas.microsoft.com/office/drawing/2014/main" id="{7DE6830D-3A7D-4DA4-9BCB-EE65ACD1F040}"/>
              </a:ext>
            </a:extLst>
          </p:cNvPr>
          <p:cNvSpPr>
            <a:spLocks noGrp="1"/>
          </p:cNvSpPr>
          <p:nvPr>
            <p:ph idx="1"/>
          </p:nvPr>
        </p:nvSpPr>
        <p:spPr/>
        <p:txBody>
          <a:bodyPr/>
          <a:lstStyle/>
          <a:p>
            <a:r>
              <a:rPr kumimoji="1" lang="en-US" altLang="ja-JP" dirty="0"/>
              <a:t>Vue.js</a:t>
            </a:r>
            <a:r>
              <a:rPr kumimoji="1" lang="ja-JP" altLang="en-US" dirty="0"/>
              <a:t>＋</a:t>
            </a:r>
            <a:r>
              <a:rPr kumimoji="1" lang="en-US" altLang="ja-JP" dirty="0" err="1"/>
              <a:t>onsenUI</a:t>
            </a:r>
            <a:endParaRPr kumimoji="1" lang="en-US" altLang="ja-JP" dirty="0"/>
          </a:p>
          <a:p>
            <a:r>
              <a:rPr lang="en-US" altLang="ja-JP" dirty="0" err="1"/>
              <a:t>Fire</a:t>
            </a:r>
            <a:r>
              <a:rPr kumimoji="1" lang="en-US" altLang="ja-JP" dirty="0" err="1"/>
              <a:t>Store</a:t>
            </a:r>
            <a:endParaRPr kumimoji="1" lang="en-US" altLang="ja-JP" dirty="0"/>
          </a:p>
          <a:p>
            <a:r>
              <a:rPr lang="en-US" altLang="ja-JP" dirty="0"/>
              <a:t>Cordova</a:t>
            </a:r>
            <a:r>
              <a:rPr lang="ja-JP" altLang="en-US" dirty="0"/>
              <a:t>≒</a:t>
            </a:r>
            <a:r>
              <a:rPr lang="en-US" altLang="ja-JP" dirty="0" err="1"/>
              <a:t>monaca</a:t>
            </a:r>
            <a:endParaRPr kumimoji="1" lang="ja-JP" altLang="en-US" dirty="0"/>
          </a:p>
        </p:txBody>
      </p:sp>
    </p:spTree>
    <p:extLst>
      <p:ext uri="{BB962C8B-B14F-4D97-AF65-F5344CB8AC3E}">
        <p14:creationId xmlns:p14="http://schemas.microsoft.com/office/powerpoint/2010/main" val="362110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2BDAD-E2D6-488E-8808-44F02388C7DE}"/>
              </a:ext>
            </a:extLst>
          </p:cNvPr>
          <p:cNvSpPr>
            <a:spLocks noGrp="1"/>
          </p:cNvSpPr>
          <p:nvPr>
            <p:ph type="title"/>
          </p:nvPr>
        </p:nvSpPr>
        <p:spPr/>
        <p:txBody>
          <a:bodyPr/>
          <a:lstStyle/>
          <a:p>
            <a:r>
              <a:rPr kumimoji="1" lang="ja-JP" altLang="en-US" dirty="0"/>
              <a:t>残り</a:t>
            </a:r>
            <a:r>
              <a:rPr kumimoji="1" lang="en-US" altLang="ja-JP" dirty="0"/>
              <a:t>3</a:t>
            </a:r>
            <a:r>
              <a:rPr lang="ja-JP" altLang="en-US" dirty="0"/>
              <a:t>日間の作業</a:t>
            </a:r>
            <a:endParaRPr kumimoji="1" lang="ja-JP" altLang="en-US" dirty="0"/>
          </a:p>
        </p:txBody>
      </p:sp>
      <p:sp>
        <p:nvSpPr>
          <p:cNvPr id="3" name="コンテンツ プレースホルダー 2">
            <a:extLst>
              <a:ext uri="{FF2B5EF4-FFF2-40B4-BE49-F238E27FC236}">
                <a16:creationId xmlns:a16="http://schemas.microsoft.com/office/drawing/2014/main" id="{FFCB109F-1D29-4FA1-9AB0-1C54C04492B2}"/>
              </a:ext>
            </a:extLst>
          </p:cNvPr>
          <p:cNvSpPr>
            <a:spLocks noGrp="1"/>
          </p:cNvSpPr>
          <p:nvPr>
            <p:ph idx="1"/>
          </p:nvPr>
        </p:nvSpPr>
        <p:spPr/>
        <p:txBody>
          <a:bodyPr>
            <a:normAutofit/>
          </a:bodyPr>
          <a:lstStyle/>
          <a:p>
            <a:r>
              <a:rPr kumimoji="1" lang="ja-JP" altLang="en-US" dirty="0"/>
              <a:t>基本的な画面遷移の提案</a:t>
            </a:r>
            <a:endParaRPr lang="en-US" altLang="ja-JP" dirty="0"/>
          </a:p>
          <a:p>
            <a:r>
              <a:rPr kumimoji="1" lang="ja-JP" altLang="en-US" dirty="0"/>
              <a:t>ドキュメントの作成</a:t>
            </a:r>
            <a:endParaRPr kumimoji="1" lang="en-US" altLang="ja-JP" dirty="0"/>
          </a:p>
          <a:p>
            <a:r>
              <a:rPr kumimoji="1" lang="en-US" altLang="ja-JP" dirty="0"/>
              <a:t>Firebase</a:t>
            </a:r>
            <a:r>
              <a:rPr kumimoji="1" lang="ja-JP" altLang="en-US" dirty="0"/>
              <a:t>の説明</a:t>
            </a:r>
            <a:endParaRPr kumimoji="1" lang="en-US" altLang="ja-JP" dirty="0"/>
          </a:p>
          <a:p>
            <a:endParaRPr lang="en-US" altLang="ja-JP" dirty="0"/>
          </a:p>
          <a:p>
            <a:pPr marL="0" indent="0">
              <a:buNone/>
            </a:pPr>
            <a:r>
              <a:rPr kumimoji="1" lang="ja-JP" altLang="en-US" dirty="0"/>
              <a:t>頼みたいこと</a:t>
            </a:r>
            <a:endParaRPr kumimoji="1" lang="en-US" altLang="ja-JP" dirty="0"/>
          </a:p>
          <a:p>
            <a:r>
              <a:rPr lang="ja-JP" altLang="en-US" dirty="0"/>
              <a:t>データの追加</a:t>
            </a:r>
            <a:endParaRPr lang="en-US" altLang="ja-JP" dirty="0"/>
          </a:p>
          <a:p>
            <a:r>
              <a:rPr kumimoji="1" lang="ja-JP" altLang="en-US" dirty="0"/>
              <a:t>色や形などのデザイン</a:t>
            </a:r>
            <a:endParaRPr kumimoji="1" lang="en-US" altLang="ja-JP" dirty="0"/>
          </a:p>
          <a:p>
            <a:r>
              <a:rPr lang="ja-JP" altLang="en-US" dirty="0"/>
              <a:t>各種機能の実装</a:t>
            </a:r>
            <a:endParaRPr kumimoji="1" lang="ja-JP" altLang="en-US" dirty="0"/>
          </a:p>
        </p:txBody>
      </p:sp>
    </p:spTree>
    <p:extLst>
      <p:ext uri="{BB962C8B-B14F-4D97-AF65-F5344CB8AC3E}">
        <p14:creationId xmlns:p14="http://schemas.microsoft.com/office/powerpoint/2010/main" val="668885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EB493-E155-4F0C-9731-BCECBC28E3A3}"/>
              </a:ext>
            </a:extLst>
          </p:cNvPr>
          <p:cNvSpPr>
            <a:spLocks noGrp="1"/>
          </p:cNvSpPr>
          <p:nvPr>
            <p:ph type="title"/>
          </p:nvPr>
        </p:nvSpPr>
        <p:spPr/>
        <p:txBody>
          <a:bodyPr/>
          <a:lstStyle/>
          <a:p>
            <a:r>
              <a:rPr kumimoji="1" lang="ja-JP" altLang="en-US" dirty="0"/>
              <a:t>差別化</a:t>
            </a:r>
          </a:p>
        </p:txBody>
      </p:sp>
      <p:sp>
        <p:nvSpPr>
          <p:cNvPr id="3" name="コンテンツ プレースホルダー 2">
            <a:extLst>
              <a:ext uri="{FF2B5EF4-FFF2-40B4-BE49-F238E27FC236}">
                <a16:creationId xmlns:a16="http://schemas.microsoft.com/office/drawing/2014/main" id="{EFE4203B-50F1-4D7B-AD74-B69712516A4B}"/>
              </a:ext>
            </a:extLst>
          </p:cNvPr>
          <p:cNvSpPr>
            <a:spLocks noGrp="1"/>
          </p:cNvSpPr>
          <p:nvPr>
            <p:ph idx="1"/>
          </p:nvPr>
        </p:nvSpPr>
        <p:spPr/>
        <p:txBody>
          <a:bodyPr/>
          <a:lstStyle/>
          <a:p>
            <a:r>
              <a:rPr kumimoji="1" lang="ja-JP" altLang="en-US"/>
              <a:t>専門用語などをつける？</a:t>
            </a:r>
            <a:endParaRPr kumimoji="1" lang="ja-JP" altLang="en-US" dirty="0"/>
          </a:p>
        </p:txBody>
      </p:sp>
    </p:spTree>
    <p:extLst>
      <p:ext uri="{BB962C8B-B14F-4D97-AF65-F5344CB8AC3E}">
        <p14:creationId xmlns:p14="http://schemas.microsoft.com/office/powerpoint/2010/main" val="592004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C6457-8BAF-4890-B3A8-A6181120F5F1}"/>
              </a:ext>
            </a:extLst>
          </p:cNvPr>
          <p:cNvSpPr>
            <a:spLocks noGrp="1"/>
          </p:cNvSpPr>
          <p:nvPr>
            <p:ph type="title"/>
          </p:nvPr>
        </p:nvSpPr>
        <p:spPr/>
        <p:txBody>
          <a:bodyPr/>
          <a:lstStyle/>
          <a:p>
            <a:r>
              <a:rPr kumimoji="1" lang="ja-JP" altLang="en-US" dirty="0"/>
              <a:t>位置情報を利用した日本語学習アプリ</a:t>
            </a:r>
          </a:p>
        </p:txBody>
      </p:sp>
      <p:sp>
        <p:nvSpPr>
          <p:cNvPr id="3" name="コンテンツ プレースホルダー 2">
            <a:extLst>
              <a:ext uri="{FF2B5EF4-FFF2-40B4-BE49-F238E27FC236}">
                <a16:creationId xmlns:a16="http://schemas.microsoft.com/office/drawing/2014/main" id="{DB39F479-EA69-4DDB-91D1-AE9165A432FF}"/>
              </a:ext>
            </a:extLst>
          </p:cNvPr>
          <p:cNvSpPr>
            <a:spLocks noGrp="1"/>
          </p:cNvSpPr>
          <p:nvPr>
            <p:ph idx="1"/>
          </p:nvPr>
        </p:nvSpPr>
        <p:spPr/>
        <p:txBody>
          <a:bodyPr/>
          <a:lstStyle/>
          <a:p>
            <a:r>
              <a:rPr kumimoji="1" lang="ja-JP" altLang="en-US" dirty="0"/>
              <a:t>日本語を見つけたらチェックするアプリ</a:t>
            </a:r>
          </a:p>
        </p:txBody>
      </p:sp>
    </p:spTree>
    <p:extLst>
      <p:ext uri="{BB962C8B-B14F-4D97-AF65-F5344CB8AC3E}">
        <p14:creationId xmlns:p14="http://schemas.microsoft.com/office/powerpoint/2010/main" val="219569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1C21C-56A3-427A-9529-EF95FD76A460}"/>
              </a:ext>
            </a:extLst>
          </p:cNvPr>
          <p:cNvSpPr>
            <a:spLocks noGrp="1"/>
          </p:cNvSpPr>
          <p:nvPr>
            <p:ph type="title"/>
          </p:nvPr>
        </p:nvSpPr>
        <p:spPr/>
        <p:txBody>
          <a:bodyPr/>
          <a:lstStyle/>
          <a:p>
            <a:r>
              <a:rPr kumimoji="1" lang="ja-JP" altLang="en-US" dirty="0"/>
              <a:t>質問</a:t>
            </a:r>
          </a:p>
        </p:txBody>
      </p:sp>
      <p:sp>
        <p:nvSpPr>
          <p:cNvPr id="3" name="コンテンツ プレースホルダー 2">
            <a:extLst>
              <a:ext uri="{FF2B5EF4-FFF2-40B4-BE49-F238E27FC236}">
                <a16:creationId xmlns:a16="http://schemas.microsoft.com/office/drawing/2014/main" id="{15438CDA-9B91-46AF-BA0B-AD46AD8D1263}"/>
              </a:ext>
            </a:extLst>
          </p:cNvPr>
          <p:cNvSpPr>
            <a:spLocks noGrp="1"/>
          </p:cNvSpPr>
          <p:nvPr>
            <p:ph idx="1"/>
          </p:nvPr>
        </p:nvSpPr>
        <p:spPr/>
        <p:txBody>
          <a:bodyPr/>
          <a:lstStyle/>
          <a:p>
            <a:r>
              <a:rPr kumimoji="1" lang="ja-JP" altLang="en-US" dirty="0"/>
              <a:t>学習サイクル</a:t>
            </a:r>
            <a:endParaRPr kumimoji="1" lang="en-US" altLang="ja-JP" dirty="0"/>
          </a:p>
          <a:p>
            <a:r>
              <a:rPr lang="ja-JP" altLang="en-US" dirty="0"/>
              <a:t>想定している学習環境</a:t>
            </a:r>
            <a:endParaRPr lang="en-US" altLang="ja-JP" dirty="0"/>
          </a:p>
          <a:p>
            <a:r>
              <a:rPr kumimoji="1" lang="ja-JP" altLang="en-US" dirty="0"/>
              <a:t>今後追加されるコンテンツ</a:t>
            </a:r>
            <a:endParaRPr kumimoji="1" lang="en-US" altLang="ja-JP" dirty="0"/>
          </a:p>
          <a:p>
            <a:r>
              <a:rPr lang="en-US" altLang="ja-JP" dirty="0"/>
              <a:t>News</a:t>
            </a:r>
            <a:r>
              <a:rPr lang="ja-JP" altLang="en-US" dirty="0"/>
              <a:t>は</a:t>
            </a:r>
            <a:r>
              <a:rPr lang="en-US" altLang="ja-JP" dirty="0"/>
              <a:t>Lecture</a:t>
            </a:r>
            <a:r>
              <a:rPr lang="ja-JP" altLang="en-US" dirty="0"/>
              <a:t>なのか</a:t>
            </a:r>
            <a:endParaRPr kumimoji="1" lang="ja-JP" altLang="en-US" dirty="0"/>
          </a:p>
        </p:txBody>
      </p:sp>
    </p:spTree>
    <p:extLst>
      <p:ext uri="{BB962C8B-B14F-4D97-AF65-F5344CB8AC3E}">
        <p14:creationId xmlns:p14="http://schemas.microsoft.com/office/powerpoint/2010/main" val="1397662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F7297-1E62-49FB-8632-B03BA2474E56}"/>
              </a:ext>
            </a:extLst>
          </p:cNvPr>
          <p:cNvSpPr>
            <a:spLocks noGrp="1"/>
          </p:cNvSpPr>
          <p:nvPr>
            <p:ph type="title"/>
          </p:nvPr>
        </p:nvSpPr>
        <p:spPr/>
        <p:txBody>
          <a:bodyPr/>
          <a:lstStyle/>
          <a:p>
            <a:r>
              <a:rPr kumimoji="1" lang="ja-JP" altLang="en-US" dirty="0"/>
              <a:t>音声認識を用いた日本語発声練習アプリ</a:t>
            </a:r>
          </a:p>
        </p:txBody>
      </p:sp>
      <p:sp>
        <p:nvSpPr>
          <p:cNvPr id="3" name="コンテンツ プレースホルダー 2">
            <a:extLst>
              <a:ext uri="{FF2B5EF4-FFF2-40B4-BE49-F238E27FC236}">
                <a16:creationId xmlns:a16="http://schemas.microsoft.com/office/drawing/2014/main" id="{1928F496-0131-4CAF-81C3-1FAA4F094126}"/>
              </a:ext>
            </a:extLst>
          </p:cNvPr>
          <p:cNvSpPr>
            <a:spLocks noGrp="1"/>
          </p:cNvSpPr>
          <p:nvPr>
            <p:ph idx="1"/>
          </p:nvPr>
        </p:nvSpPr>
        <p:spPr/>
        <p:txBody>
          <a:bodyPr/>
          <a:lstStyle/>
          <a:p>
            <a:r>
              <a:rPr kumimoji="1" lang="ja-JP" altLang="en-US" dirty="0"/>
              <a:t>画面に表示された言葉を発音する。</a:t>
            </a:r>
            <a:endParaRPr kumimoji="1" lang="en-US" altLang="ja-JP" dirty="0"/>
          </a:p>
          <a:p>
            <a:r>
              <a:rPr lang="ja-JP" altLang="en-US" dirty="0"/>
              <a:t>当たっていれば次に進む</a:t>
            </a:r>
            <a:endParaRPr lang="en-US" altLang="ja-JP" dirty="0"/>
          </a:p>
          <a:p>
            <a:r>
              <a:rPr kumimoji="1" lang="ja-JP" altLang="en-US" dirty="0"/>
              <a:t>質問も聞ける。</a:t>
            </a:r>
            <a:endParaRPr kumimoji="1" lang="en-US" altLang="ja-JP" dirty="0"/>
          </a:p>
          <a:p>
            <a:r>
              <a:rPr lang="en-US" altLang="ja-JP" dirty="0"/>
              <a:t>R</a:t>
            </a:r>
            <a:r>
              <a:rPr kumimoji="1" lang="en-US" altLang="ja-JP" dirty="0"/>
              <a:t>esult,</a:t>
            </a:r>
          </a:p>
          <a:p>
            <a:r>
              <a:rPr kumimoji="1" lang="ja-JP" altLang="en-US" dirty="0"/>
              <a:t>カテゴリでわける</a:t>
            </a:r>
            <a:endParaRPr kumimoji="1" lang="en-US" altLang="ja-JP" dirty="0"/>
          </a:p>
          <a:p>
            <a:endParaRPr kumimoji="1" lang="ja-JP" altLang="en-US" dirty="0"/>
          </a:p>
        </p:txBody>
      </p:sp>
    </p:spTree>
    <p:extLst>
      <p:ext uri="{BB962C8B-B14F-4D97-AF65-F5344CB8AC3E}">
        <p14:creationId xmlns:p14="http://schemas.microsoft.com/office/powerpoint/2010/main" val="85132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31E65-F713-44B3-9B5A-E3FBC0382359}"/>
              </a:ext>
            </a:extLst>
          </p:cNvPr>
          <p:cNvSpPr>
            <a:spLocks noGrp="1"/>
          </p:cNvSpPr>
          <p:nvPr>
            <p:ph type="title"/>
          </p:nvPr>
        </p:nvSpPr>
        <p:spPr/>
        <p:txBody>
          <a:bodyPr/>
          <a:lstStyle/>
          <a:p>
            <a:r>
              <a:rPr kumimoji="1" lang="ja-JP" altLang="en-US" dirty="0"/>
              <a:t>追加プラグイン・ライブラリ</a:t>
            </a:r>
          </a:p>
        </p:txBody>
      </p:sp>
      <p:sp>
        <p:nvSpPr>
          <p:cNvPr id="3" name="コンテンツ プレースホルダー 2">
            <a:extLst>
              <a:ext uri="{FF2B5EF4-FFF2-40B4-BE49-F238E27FC236}">
                <a16:creationId xmlns:a16="http://schemas.microsoft.com/office/drawing/2014/main" id="{F2A5568C-5A75-425E-89C3-1C9E5D34AA2E}"/>
              </a:ext>
            </a:extLst>
          </p:cNvPr>
          <p:cNvSpPr>
            <a:spLocks noGrp="1"/>
          </p:cNvSpPr>
          <p:nvPr>
            <p:ph idx="1"/>
          </p:nvPr>
        </p:nvSpPr>
        <p:spPr/>
        <p:txBody>
          <a:bodyPr/>
          <a:lstStyle/>
          <a:p>
            <a:pPr marL="0" indent="0">
              <a:buNone/>
            </a:pPr>
            <a:r>
              <a:rPr kumimoji="1" lang="en-US" altLang="ja-JP" dirty="0"/>
              <a:t>jQuery</a:t>
            </a:r>
          </a:p>
          <a:p>
            <a:pPr marL="0" indent="0">
              <a:buNone/>
            </a:pPr>
            <a:r>
              <a:rPr lang="en-US" altLang="ja-JP" dirty="0" err="1"/>
              <a:t>onsenUI</a:t>
            </a:r>
            <a:endParaRPr lang="en-US" altLang="ja-JP" dirty="0"/>
          </a:p>
          <a:p>
            <a:pPr marL="0" indent="0">
              <a:buNone/>
            </a:pPr>
            <a:r>
              <a:rPr lang="en-US" altLang="ja-JP" dirty="0" err="1"/>
              <a:t>cordova</a:t>
            </a:r>
            <a:r>
              <a:rPr lang="en-US" altLang="ja-JP" dirty="0"/>
              <a:t>-plugin-</a:t>
            </a:r>
            <a:r>
              <a:rPr lang="en-US" altLang="ja-JP" dirty="0" err="1"/>
              <a:t>speechrecognition</a:t>
            </a:r>
            <a:endParaRPr lang="en-US" altLang="ja-JP" dirty="0"/>
          </a:p>
          <a:p>
            <a:pPr marL="0" indent="0">
              <a:buNone/>
            </a:pPr>
            <a:r>
              <a:rPr lang="en-US" altLang="ja-JP" dirty="0" err="1"/>
              <a:t>cordova</a:t>
            </a:r>
            <a:r>
              <a:rPr lang="en-US" altLang="ja-JP" dirty="0"/>
              <a:t>-plugin-</a:t>
            </a:r>
            <a:r>
              <a:rPr lang="en-US" altLang="ja-JP" dirty="0" err="1"/>
              <a:t>tts</a:t>
            </a:r>
            <a:endParaRPr lang="en-US" altLang="ja-JP" dirty="0"/>
          </a:p>
          <a:p>
            <a:pPr marL="0" indent="0">
              <a:buNone/>
            </a:pPr>
            <a:endParaRPr kumimoji="1" lang="ja-JP" altLang="en-US" dirty="0"/>
          </a:p>
        </p:txBody>
      </p:sp>
    </p:spTree>
    <p:extLst>
      <p:ext uri="{BB962C8B-B14F-4D97-AF65-F5344CB8AC3E}">
        <p14:creationId xmlns:p14="http://schemas.microsoft.com/office/powerpoint/2010/main" val="846459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5DFB5-7C90-4211-8687-1F0304D05A47}"/>
              </a:ext>
            </a:extLst>
          </p:cNvPr>
          <p:cNvSpPr>
            <a:spLocks noGrp="1"/>
          </p:cNvSpPr>
          <p:nvPr>
            <p:ph type="title"/>
          </p:nvPr>
        </p:nvSpPr>
        <p:spPr/>
        <p:txBody>
          <a:bodyPr/>
          <a:lstStyle/>
          <a:p>
            <a:r>
              <a:rPr kumimoji="1" lang="en-US" altLang="ja-JP" dirty="0"/>
              <a:t>DB</a:t>
            </a:r>
            <a:r>
              <a:rPr kumimoji="1" lang="ja-JP" altLang="en-US" dirty="0"/>
              <a:t>モデル予定</a:t>
            </a:r>
          </a:p>
        </p:txBody>
      </p:sp>
      <p:sp>
        <p:nvSpPr>
          <p:cNvPr id="3" name="コンテンツ プレースホルダー 2">
            <a:extLst>
              <a:ext uri="{FF2B5EF4-FFF2-40B4-BE49-F238E27FC236}">
                <a16:creationId xmlns:a16="http://schemas.microsoft.com/office/drawing/2014/main" id="{6C6681F1-F873-4C40-BC93-FA18E79164BF}"/>
              </a:ext>
            </a:extLst>
          </p:cNvPr>
          <p:cNvSpPr>
            <a:spLocks noGrp="1"/>
          </p:cNvSpPr>
          <p:nvPr>
            <p:ph idx="1"/>
          </p:nvPr>
        </p:nvSpPr>
        <p:spPr/>
        <p:txBody>
          <a:bodyPr/>
          <a:lstStyle/>
          <a:p>
            <a:r>
              <a:rPr kumimoji="1" lang="en-US" altLang="ja-JP" dirty="0"/>
              <a:t>quizDB1</a:t>
            </a:r>
            <a:r>
              <a:rPr kumimoji="1" lang="ja-JP" altLang="en-US" dirty="0"/>
              <a:t>に問題を入れる</a:t>
            </a:r>
            <a:endParaRPr lang="en-US" altLang="ja-JP" dirty="0"/>
          </a:p>
          <a:p>
            <a:r>
              <a:rPr kumimoji="1" lang="ja-JP" altLang="en-US" dirty="0"/>
              <a:t>入れる</a:t>
            </a:r>
            <a:r>
              <a:rPr kumimoji="1" lang="en-US" altLang="ja-JP" dirty="0"/>
              <a:t>DB</a:t>
            </a:r>
            <a:r>
              <a:rPr kumimoji="1" lang="ja-JP" altLang="en-US" dirty="0"/>
              <a:t>のでーたは</a:t>
            </a:r>
            <a:endParaRPr kumimoji="1" lang="en-US" altLang="ja-JP" dirty="0"/>
          </a:p>
          <a:p>
            <a:pPr marL="0" indent="0">
              <a:buNone/>
            </a:pPr>
            <a:r>
              <a:rPr kumimoji="1" lang="en-US" altLang="ja-JP" dirty="0"/>
              <a:t>[</a:t>
            </a:r>
          </a:p>
          <a:p>
            <a:pPr marL="0" indent="0">
              <a:buNone/>
            </a:pPr>
            <a:r>
              <a:rPr kumimoji="1" lang="en-US" altLang="ja-JP" dirty="0"/>
              <a:t>[</a:t>
            </a:r>
            <a:r>
              <a:rPr kumimoji="1" lang="ja-JP" altLang="en-US" dirty="0"/>
              <a:t>問題１</a:t>
            </a:r>
            <a:r>
              <a:rPr kumimoji="1" lang="en-US" altLang="ja-JP" dirty="0"/>
              <a:t>,</a:t>
            </a:r>
            <a:r>
              <a:rPr kumimoji="1" lang="ja-JP" altLang="en-US" dirty="0"/>
              <a:t>答え</a:t>
            </a:r>
            <a:r>
              <a:rPr kumimoji="1" lang="en-US" altLang="ja-JP" dirty="0"/>
              <a:t>,</a:t>
            </a:r>
            <a:r>
              <a:rPr kumimoji="1" lang="ja-JP" altLang="en-US" dirty="0"/>
              <a:t>カテゴリ</a:t>
            </a:r>
            <a:r>
              <a:rPr kumimoji="1" lang="en-US" altLang="ja-JP" dirty="0"/>
              <a:t>,</a:t>
            </a:r>
            <a:r>
              <a:rPr kumimoji="1" lang="ja-JP" altLang="en-US" dirty="0"/>
              <a:t>読ませる問題</a:t>
            </a:r>
            <a:r>
              <a:rPr kumimoji="1" lang="en-US" altLang="ja-JP" dirty="0"/>
              <a:t>],</a:t>
            </a:r>
          </a:p>
          <a:p>
            <a:pPr marL="0" indent="0">
              <a:buNone/>
            </a:pPr>
            <a:r>
              <a:rPr lang="en-US" altLang="ja-JP" dirty="0"/>
              <a:t>[</a:t>
            </a:r>
            <a:r>
              <a:rPr lang="ja-JP" altLang="en-US" dirty="0"/>
              <a:t>問題２</a:t>
            </a:r>
            <a:r>
              <a:rPr lang="en-US" altLang="ja-JP" dirty="0"/>
              <a:t>,</a:t>
            </a:r>
            <a:r>
              <a:rPr lang="ja-JP" altLang="en-US" dirty="0"/>
              <a:t>答え</a:t>
            </a:r>
            <a:r>
              <a:rPr lang="en-US" altLang="ja-JP" dirty="0"/>
              <a:t>,</a:t>
            </a:r>
            <a:r>
              <a:rPr lang="ja-JP" altLang="en-US" dirty="0"/>
              <a:t>カテゴリ</a:t>
            </a:r>
            <a:r>
              <a:rPr lang="en-US" altLang="ja-JP" dirty="0"/>
              <a:t>,</a:t>
            </a:r>
            <a:r>
              <a:rPr lang="ja-JP" altLang="en-US" dirty="0"/>
              <a:t>読ませる問題</a:t>
            </a:r>
            <a:r>
              <a:rPr lang="en-US" altLang="ja-JP" dirty="0"/>
              <a:t>],</a:t>
            </a:r>
            <a:endParaRPr kumimoji="1" lang="en-US" altLang="ja-JP" dirty="0"/>
          </a:p>
          <a:p>
            <a:pPr marL="0" indent="0">
              <a:buNone/>
            </a:pPr>
            <a:r>
              <a:rPr kumimoji="1" lang="en-US" altLang="ja-JP" dirty="0"/>
              <a:t>]</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273625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79BE-2797-4041-BD94-EAFC0EA080BB}"/>
              </a:ext>
            </a:extLst>
          </p:cNvPr>
          <p:cNvSpPr>
            <a:spLocks noGrp="1"/>
          </p:cNvSpPr>
          <p:nvPr>
            <p:ph type="title"/>
          </p:nvPr>
        </p:nvSpPr>
        <p:spPr/>
        <p:txBody>
          <a:bodyPr/>
          <a:lstStyle/>
          <a:p>
            <a:r>
              <a:rPr kumimoji="1" lang="ja-JP" altLang="en-US" dirty="0"/>
              <a:t>クイズ問題の変数の流れ</a:t>
            </a:r>
          </a:p>
        </p:txBody>
      </p:sp>
      <p:sp>
        <p:nvSpPr>
          <p:cNvPr id="3" name="コンテンツ プレースホルダー 2">
            <a:extLst>
              <a:ext uri="{FF2B5EF4-FFF2-40B4-BE49-F238E27FC236}">
                <a16:creationId xmlns:a16="http://schemas.microsoft.com/office/drawing/2014/main" id="{55210D8A-8522-4ED4-803D-C62E30ED951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2564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06F3D-7C2E-4FCD-85DE-20CF9E9BEE77}"/>
              </a:ext>
            </a:extLst>
          </p:cNvPr>
          <p:cNvSpPr>
            <a:spLocks noGrp="1"/>
          </p:cNvSpPr>
          <p:nvPr>
            <p:ph type="title"/>
          </p:nvPr>
        </p:nvSpPr>
        <p:spPr>
          <a:xfrm>
            <a:off x="521208" y="0"/>
            <a:ext cx="10515600" cy="1325563"/>
          </a:xfrm>
        </p:spPr>
        <p:txBody>
          <a:bodyPr/>
          <a:lstStyle/>
          <a:p>
            <a:r>
              <a:rPr kumimoji="1" lang="ja-JP" altLang="en-US" dirty="0"/>
              <a:t>学習の流れ</a:t>
            </a:r>
          </a:p>
        </p:txBody>
      </p:sp>
      <p:graphicFrame>
        <p:nvGraphicFramePr>
          <p:cNvPr id="5" name="図表 4">
            <a:extLst>
              <a:ext uri="{FF2B5EF4-FFF2-40B4-BE49-F238E27FC236}">
                <a16:creationId xmlns:a16="http://schemas.microsoft.com/office/drawing/2014/main" id="{C136D069-F995-4474-92F0-AFEDCCD2402A}"/>
              </a:ext>
            </a:extLst>
          </p:cNvPr>
          <p:cNvGraphicFramePr/>
          <p:nvPr>
            <p:extLst>
              <p:ext uri="{D42A27DB-BD31-4B8C-83A1-F6EECF244321}">
                <p14:modId xmlns:p14="http://schemas.microsoft.com/office/powerpoint/2010/main" val="290024962"/>
              </p:ext>
            </p:extLst>
          </p:nvPr>
        </p:nvGraphicFramePr>
        <p:xfrm>
          <a:off x="1353312" y="1572768"/>
          <a:ext cx="8729472" cy="4565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8506E7DA-72E2-47BB-A366-44C831627569}"/>
              </a:ext>
            </a:extLst>
          </p:cNvPr>
          <p:cNvSpPr txBox="1"/>
          <p:nvPr/>
        </p:nvSpPr>
        <p:spPr>
          <a:xfrm>
            <a:off x="1475232" y="1203436"/>
            <a:ext cx="877163" cy="369332"/>
          </a:xfrm>
          <a:prstGeom prst="rect">
            <a:avLst/>
          </a:prstGeom>
          <a:noFill/>
        </p:spPr>
        <p:txBody>
          <a:bodyPr wrap="none" rtlCol="0">
            <a:spAutoFit/>
          </a:bodyPr>
          <a:lstStyle/>
          <a:p>
            <a:r>
              <a:rPr kumimoji="1" lang="ja-JP" altLang="en-US" dirty="0"/>
              <a:t>現状？</a:t>
            </a:r>
          </a:p>
        </p:txBody>
      </p:sp>
    </p:spTree>
    <p:extLst>
      <p:ext uri="{BB962C8B-B14F-4D97-AF65-F5344CB8AC3E}">
        <p14:creationId xmlns:p14="http://schemas.microsoft.com/office/powerpoint/2010/main" val="294495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09DC9-85F8-4FAB-BC0B-CE1EB1CB8F4B}"/>
              </a:ext>
            </a:extLst>
          </p:cNvPr>
          <p:cNvSpPr>
            <a:spLocks noGrp="1"/>
          </p:cNvSpPr>
          <p:nvPr>
            <p:ph type="title"/>
          </p:nvPr>
        </p:nvSpPr>
        <p:spPr/>
        <p:txBody>
          <a:bodyPr/>
          <a:lstStyle/>
          <a:p>
            <a:r>
              <a:rPr kumimoji="1" lang="ja-JP" altLang="en-US" dirty="0"/>
              <a:t>東進の学習の流れ</a:t>
            </a:r>
          </a:p>
        </p:txBody>
      </p:sp>
      <p:graphicFrame>
        <p:nvGraphicFramePr>
          <p:cNvPr id="4" name="図表 3">
            <a:extLst>
              <a:ext uri="{FF2B5EF4-FFF2-40B4-BE49-F238E27FC236}">
                <a16:creationId xmlns:a16="http://schemas.microsoft.com/office/drawing/2014/main" id="{748D65AE-A2B0-4CDB-ACF9-B5C95DF1145C}"/>
              </a:ext>
            </a:extLst>
          </p:cNvPr>
          <p:cNvGraphicFramePr/>
          <p:nvPr>
            <p:extLst>
              <p:ext uri="{D42A27DB-BD31-4B8C-83A1-F6EECF244321}">
                <p14:modId xmlns:p14="http://schemas.microsoft.com/office/powerpoint/2010/main" val="831217801"/>
              </p:ext>
            </p:extLst>
          </p:nvPr>
        </p:nvGraphicFramePr>
        <p:xfrm>
          <a:off x="838200" y="1487424"/>
          <a:ext cx="11146536" cy="5005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矢印: 右 4">
            <a:extLst>
              <a:ext uri="{FF2B5EF4-FFF2-40B4-BE49-F238E27FC236}">
                <a16:creationId xmlns:a16="http://schemas.microsoft.com/office/drawing/2014/main" id="{15743257-330D-4275-94A1-C2270FE9C6C9}"/>
              </a:ext>
            </a:extLst>
          </p:cNvPr>
          <p:cNvSpPr/>
          <p:nvPr/>
        </p:nvSpPr>
        <p:spPr>
          <a:xfrm>
            <a:off x="1121664" y="5571744"/>
            <a:ext cx="10863072" cy="92113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QUIZ</a:t>
            </a:r>
            <a:r>
              <a:rPr kumimoji="1" lang="ja-JP" altLang="en-US" dirty="0"/>
              <a:t>や</a:t>
            </a:r>
            <a:r>
              <a:rPr kumimoji="1" lang="en-US" altLang="ja-JP" dirty="0"/>
              <a:t>flashcard</a:t>
            </a:r>
            <a:r>
              <a:rPr kumimoji="1" lang="ja-JP" altLang="en-US" dirty="0"/>
              <a:t>による復習</a:t>
            </a:r>
            <a:endParaRPr kumimoji="1" lang="en-US" altLang="ja-JP" dirty="0"/>
          </a:p>
        </p:txBody>
      </p:sp>
    </p:spTree>
    <p:extLst>
      <p:ext uri="{BB962C8B-B14F-4D97-AF65-F5344CB8AC3E}">
        <p14:creationId xmlns:p14="http://schemas.microsoft.com/office/powerpoint/2010/main" val="192329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AF761-9754-447E-B120-6F78974677DA}"/>
              </a:ext>
            </a:extLst>
          </p:cNvPr>
          <p:cNvSpPr>
            <a:spLocks noGrp="1"/>
          </p:cNvSpPr>
          <p:nvPr>
            <p:ph type="title"/>
          </p:nvPr>
        </p:nvSpPr>
        <p:spPr/>
        <p:txBody>
          <a:bodyPr/>
          <a:lstStyle/>
          <a:p>
            <a:r>
              <a:rPr kumimoji="1" lang="ja-JP" altLang="en-US" dirty="0"/>
              <a:t>初回ログイン</a:t>
            </a:r>
          </a:p>
        </p:txBody>
      </p:sp>
      <p:sp>
        <p:nvSpPr>
          <p:cNvPr id="3" name="コンテンツ プレースホルダー 2">
            <a:extLst>
              <a:ext uri="{FF2B5EF4-FFF2-40B4-BE49-F238E27FC236}">
                <a16:creationId xmlns:a16="http://schemas.microsoft.com/office/drawing/2014/main" id="{27C1318A-72E8-4ACD-AD36-6CEE40B8B548}"/>
              </a:ext>
            </a:extLst>
          </p:cNvPr>
          <p:cNvSpPr>
            <a:spLocks noGrp="1"/>
          </p:cNvSpPr>
          <p:nvPr>
            <p:ph idx="1"/>
          </p:nvPr>
        </p:nvSpPr>
        <p:spPr/>
        <p:txBody>
          <a:bodyPr/>
          <a:lstStyle/>
          <a:p>
            <a:r>
              <a:rPr kumimoji="1" lang="ja-JP" altLang="en-US" dirty="0"/>
              <a:t>基本情報登録</a:t>
            </a:r>
            <a:endParaRPr kumimoji="1" lang="en-US" altLang="ja-JP" dirty="0"/>
          </a:p>
          <a:p>
            <a:r>
              <a:rPr lang="ja-JP" altLang="en-US" dirty="0"/>
              <a:t>目的</a:t>
            </a:r>
            <a:endParaRPr lang="en-US" altLang="ja-JP" dirty="0"/>
          </a:p>
          <a:p>
            <a:r>
              <a:rPr kumimoji="1" lang="ja-JP" altLang="en-US" dirty="0"/>
              <a:t>カテゴリの選択</a:t>
            </a:r>
            <a:endParaRPr kumimoji="1" lang="en-US" altLang="ja-JP" dirty="0"/>
          </a:p>
          <a:p>
            <a:r>
              <a:rPr lang="ja-JP" altLang="en-US" dirty="0"/>
              <a:t>メイン画面の説明、学習の進め方の提案</a:t>
            </a:r>
            <a:endParaRPr kumimoji="1" lang="en-US" altLang="ja-JP" dirty="0"/>
          </a:p>
        </p:txBody>
      </p:sp>
    </p:spTree>
    <p:extLst>
      <p:ext uri="{BB962C8B-B14F-4D97-AF65-F5344CB8AC3E}">
        <p14:creationId xmlns:p14="http://schemas.microsoft.com/office/powerpoint/2010/main" val="208921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484D-6D36-4D6F-A23C-B2608E5273DE}"/>
              </a:ext>
            </a:extLst>
          </p:cNvPr>
          <p:cNvSpPr>
            <a:spLocks noGrp="1"/>
          </p:cNvSpPr>
          <p:nvPr>
            <p:ph type="title"/>
          </p:nvPr>
        </p:nvSpPr>
        <p:spPr/>
        <p:txBody>
          <a:bodyPr/>
          <a:lstStyle/>
          <a:p>
            <a:r>
              <a:rPr kumimoji="1" lang="ja-JP" altLang="en-US" dirty="0"/>
              <a:t>ホーム画面</a:t>
            </a:r>
          </a:p>
        </p:txBody>
      </p:sp>
      <p:sp>
        <p:nvSpPr>
          <p:cNvPr id="3" name="コンテンツ プレースホルダー 2">
            <a:extLst>
              <a:ext uri="{FF2B5EF4-FFF2-40B4-BE49-F238E27FC236}">
                <a16:creationId xmlns:a16="http://schemas.microsoft.com/office/drawing/2014/main" id="{150D079E-08C0-4656-BDD9-F05E7E288F9B}"/>
              </a:ext>
            </a:extLst>
          </p:cNvPr>
          <p:cNvSpPr>
            <a:spLocks noGrp="1"/>
          </p:cNvSpPr>
          <p:nvPr>
            <p:ph idx="1"/>
          </p:nvPr>
        </p:nvSpPr>
        <p:spPr>
          <a:xfrm>
            <a:off x="838200" y="1548384"/>
            <a:ext cx="10515600" cy="5169407"/>
          </a:xfrm>
        </p:spPr>
        <p:txBody>
          <a:bodyPr numCol="2">
            <a:normAutofit/>
          </a:bodyPr>
          <a:lstStyle/>
          <a:p>
            <a:pPr marL="0" indent="0">
              <a:buNone/>
            </a:pPr>
            <a:r>
              <a:rPr kumimoji="1" lang="ja-JP" altLang="en-US" dirty="0"/>
              <a:t>メイン画面</a:t>
            </a:r>
            <a:endParaRPr kumimoji="1" lang="en-US" altLang="ja-JP" dirty="0"/>
          </a:p>
          <a:p>
            <a:r>
              <a:rPr kumimoji="1" lang="ja-JP" altLang="en-US" dirty="0"/>
              <a:t>進捗棒グラフ？</a:t>
            </a:r>
            <a:endParaRPr kumimoji="1" lang="en-US" altLang="ja-JP" dirty="0"/>
          </a:p>
          <a:p>
            <a:r>
              <a:rPr kumimoji="1" lang="ja-JP" altLang="en-US" dirty="0"/>
              <a:t>学習ポイント（講義と確認テスト、ゲームや単語帳で増加）</a:t>
            </a:r>
            <a:endParaRPr kumimoji="1" lang="en-US" altLang="ja-JP" dirty="0"/>
          </a:p>
          <a:p>
            <a:r>
              <a:rPr lang="ja-JP" altLang="en-US" dirty="0"/>
              <a:t>選択したカテゴリの</a:t>
            </a:r>
            <a:r>
              <a:rPr lang="en-US" altLang="ja-JP" dirty="0"/>
              <a:t>Next</a:t>
            </a:r>
            <a:r>
              <a:rPr lang="ja-JP" altLang="en-US" dirty="0"/>
              <a:t> </a:t>
            </a:r>
            <a:r>
              <a:rPr lang="en-US" altLang="ja-JP" dirty="0"/>
              <a:t>lecture</a:t>
            </a:r>
            <a:endParaRPr kumimoji="1" lang="en-US" altLang="ja-JP" dirty="0"/>
          </a:p>
          <a:p>
            <a:r>
              <a:rPr lang="ja-JP" altLang="en-US" dirty="0"/>
              <a:t>更新情報</a:t>
            </a:r>
            <a:endParaRPr lang="en-US" altLang="ja-JP" dirty="0"/>
          </a:p>
          <a:p>
            <a:endParaRPr kumimoji="1" lang="en-US" altLang="ja-JP" dirty="0"/>
          </a:p>
          <a:p>
            <a:endParaRPr kumimoji="1" lang="en-US" altLang="ja-JP" dirty="0"/>
          </a:p>
          <a:p>
            <a:pPr marL="0" indent="0">
              <a:buNone/>
            </a:pPr>
            <a:r>
              <a:rPr kumimoji="1" lang="ja-JP" altLang="en-US" dirty="0"/>
              <a:t>三</a:t>
            </a:r>
            <a:endParaRPr lang="en-US" altLang="ja-JP" dirty="0"/>
          </a:p>
          <a:p>
            <a:pPr marL="0" indent="0">
              <a:buNone/>
            </a:pPr>
            <a:r>
              <a:rPr kumimoji="1" lang="en-US" altLang="ja-JP" dirty="0"/>
              <a:t>Home</a:t>
            </a:r>
          </a:p>
          <a:p>
            <a:pPr marL="0" indent="0">
              <a:buNone/>
            </a:pPr>
            <a:r>
              <a:rPr lang="en-US" altLang="ja-JP" dirty="0"/>
              <a:t>L</a:t>
            </a:r>
            <a:r>
              <a:rPr kumimoji="1" lang="en-US" altLang="ja-JP" dirty="0"/>
              <a:t>ecture</a:t>
            </a:r>
          </a:p>
          <a:p>
            <a:pPr marL="0" indent="0">
              <a:buNone/>
            </a:pPr>
            <a:r>
              <a:rPr kumimoji="1" lang="en-US" altLang="ja-JP" dirty="0"/>
              <a:t>Game</a:t>
            </a:r>
          </a:p>
          <a:p>
            <a:pPr marL="0" indent="0">
              <a:buNone/>
            </a:pPr>
            <a:r>
              <a:rPr lang="en-US" altLang="ja-JP" dirty="0"/>
              <a:t>F</a:t>
            </a:r>
            <a:r>
              <a:rPr kumimoji="1" lang="en-US" altLang="ja-JP" dirty="0"/>
              <a:t>orum</a:t>
            </a:r>
          </a:p>
          <a:p>
            <a:pPr marL="0" indent="0">
              <a:buNone/>
            </a:pPr>
            <a:r>
              <a:rPr kumimoji="1" lang="en-US" altLang="ja-JP" dirty="0" err="1"/>
              <a:t>FlashCard</a:t>
            </a:r>
            <a:endParaRPr kumimoji="1" lang="en-US" altLang="ja-JP" dirty="0"/>
          </a:p>
          <a:p>
            <a:pPr marL="0" indent="0">
              <a:buNone/>
            </a:pPr>
            <a:r>
              <a:rPr lang="en-US" altLang="ja-JP" dirty="0"/>
              <a:t>Q</a:t>
            </a:r>
            <a:r>
              <a:rPr kumimoji="1" lang="en-US" altLang="ja-JP" dirty="0"/>
              <a:t>uiz</a:t>
            </a:r>
          </a:p>
          <a:p>
            <a:pPr marL="0" indent="0">
              <a:buNone/>
            </a:pPr>
            <a:r>
              <a:rPr lang="en-US" altLang="ja-JP" dirty="0"/>
              <a:t>P</a:t>
            </a:r>
            <a:r>
              <a:rPr kumimoji="1" lang="en-US" altLang="ja-JP" dirty="0"/>
              <a:t>rofile</a:t>
            </a:r>
          </a:p>
          <a:p>
            <a:pPr marL="0" indent="0">
              <a:buNone/>
            </a:pPr>
            <a:r>
              <a:rPr kumimoji="1" lang="en-US" altLang="ja-JP" dirty="0"/>
              <a:t>helps</a:t>
            </a:r>
          </a:p>
        </p:txBody>
      </p:sp>
    </p:spTree>
    <p:extLst>
      <p:ext uri="{BB962C8B-B14F-4D97-AF65-F5344CB8AC3E}">
        <p14:creationId xmlns:p14="http://schemas.microsoft.com/office/powerpoint/2010/main" val="108873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F140D-10E3-41A5-A676-96B9835EFEAC}"/>
              </a:ext>
            </a:extLst>
          </p:cNvPr>
          <p:cNvSpPr>
            <a:spLocks noGrp="1"/>
          </p:cNvSpPr>
          <p:nvPr>
            <p:ph type="title"/>
          </p:nvPr>
        </p:nvSpPr>
        <p:spPr/>
        <p:txBody>
          <a:bodyPr/>
          <a:lstStyle/>
          <a:p>
            <a:r>
              <a:rPr kumimoji="1" lang="en-US" altLang="ja-JP" dirty="0"/>
              <a:t>Lecture</a:t>
            </a:r>
            <a:endParaRPr kumimoji="1" lang="ja-JP" altLang="en-US" dirty="0"/>
          </a:p>
        </p:txBody>
      </p:sp>
      <p:sp>
        <p:nvSpPr>
          <p:cNvPr id="3" name="コンテンツ プレースホルダー 2">
            <a:extLst>
              <a:ext uri="{FF2B5EF4-FFF2-40B4-BE49-F238E27FC236}">
                <a16:creationId xmlns:a16="http://schemas.microsoft.com/office/drawing/2014/main" id="{A0394E4A-A7B0-4DE9-9001-6334C059406A}"/>
              </a:ext>
            </a:extLst>
          </p:cNvPr>
          <p:cNvSpPr>
            <a:spLocks noGrp="1"/>
          </p:cNvSpPr>
          <p:nvPr>
            <p:ph idx="1"/>
          </p:nvPr>
        </p:nvSpPr>
        <p:spPr/>
        <p:txBody>
          <a:bodyPr/>
          <a:lstStyle/>
          <a:p>
            <a:r>
              <a:rPr kumimoji="1" lang="ja-JP" altLang="en-US" dirty="0"/>
              <a:t>カテゴリを並べる</a:t>
            </a:r>
            <a:r>
              <a:rPr kumimoji="1" lang="en-US" altLang="ja-JP" dirty="0"/>
              <a:t>(</a:t>
            </a:r>
            <a:r>
              <a:rPr kumimoji="1" lang="ja-JP" altLang="en-US" dirty="0"/>
              <a:t>カテゴリ名と進捗</a:t>
            </a:r>
            <a:r>
              <a:rPr kumimoji="1" lang="en-US" altLang="ja-JP" dirty="0"/>
              <a:t>)</a:t>
            </a:r>
          </a:p>
          <a:p>
            <a:pPr marL="0" indent="0">
              <a:buNone/>
            </a:pPr>
            <a:r>
              <a:rPr kumimoji="1" lang="ja-JP" altLang="en-US" dirty="0"/>
              <a:t>▼カテゴリ内全講義</a:t>
            </a:r>
            <a:r>
              <a:rPr kumimoji="1" lang="en-US" altLang="ja-JP" dirty="0"/>
              <a:t>+</a:t>
            </a:r>
            <a:r>
              <a:rPr kumimoji="1" lang="ja-JP" altLang="en-US" dirty="0"/>
              <a:t>確認テストが終了しているかどうか</a:t>
            </a:r>
            <a:endParaRPr kumimoji="1" lang="en-US" altLang="ja-JP" dirty="0"/>
          </a:p>
          <a:p>
            <a:pPr marL="0" indent="0">
              <a:buNone/>
            </a:pPr>
            <a:r>
              <a:rPr kumimoji="1" lang="en-US" altLang="ja-JP" dirty="0"/>
              <a:t>add</a:t>
            </a:r>
            <a:r>
              <a:rPr kumimoji="1" lang="ja-JP" altLang="en-US" dirty="0"/>
              <a:t>カテゴリボタン</a:t>
            </a:r>
            <a:endParaRPr kumimoji="1" lang="en-US" altLang="ja-JP" dirty="0"/>
          </a:p>
          <a:p>
            <a:pPr marL="0" indent="0">
              <a:buNone/>
            </a:pPr>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49337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DD1EF-5679-4000-81A9-22B435136F29}"/>
              </a:ext>
            </a:extLst>
          </p:cNvPr>
          <p:cNvSpPr>
            <a:spLocks noGrp="1"/>
          </p:cNvSpPr>
          <p:nvPr>
            <p:ph type="title"/>
          </p:nvPr>
        </p:nvSpPr>
        <p:spPr/>
        <p:txBody>
          <a:bodyPr/>
          <a:lstStyle/>
          <a:p>
            <a:r>
              <a:rPr kumimoji="1" lang="en-US" altLang="ja-JP" dirty="0"/>
              <a:t>GAME</a:t>
            </a:r>
            <a:endParaRPr kumimoji="1" lang="ja-JP" altLang="en-US" dirty="0"/>
          </a:p>
        </p:txBody>
      </p:sp>
      <p:sp>
        <p:nvSpPr>
          <p:cNvPr id="3" name="コンテンツ プレースホルダー 2">
            <a:extLst>
              <a:ext uri="{FF2B5EF4-FFF2-40B4-BE49-F238E27FC236}">
                <a16:creationId xmlns:a16="http://schemas.microsoft.com/office/drawing/2014/main" id="{7CC2DCF8-BD28-4997-9713-1261CD2AFB2C}"/>
              </a:ext>
            </a:extLst>
          </p:cNvPr>
          <p:cNvSpPr>
            <a:spLocks noGrp="1"/>
          </p:cNvSpPr>
          <p:nvPr>
            <p:ph idx="1"/>
          </p:nvPr>
        </p:nvSpPr>
        <p:spPr/>
        <p:txBody>
          <a:bodyPr/>
          <a:lstStyle/>
          <a:p>
            <a:r>
              <a:rPr kumimoji="1" lang="ja-JP" altLang="en-US" dirty="0"/>
              <a:t>現状のゲーム</a:t>
            </a:r>
          </a:p>
        </p:txBody>
      </p:sp>
    </p:spTree>
    <p:extLst>
      <p:ext uri="{BB962C8B-B14F-4D97-AF65-F5344CB8AC3E}">
        <p14:creationId xmlns:p14="http://schemas.microsoft.com/office/powerpoint/2010/main" val="36550172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TotalTime>
  <Words>938</Words>
  <Application>Microsoft Office PowerPoint</Application>
  <PresentationFormat>ワイド画面</PresentationFormat>
  <Paragraphs>228</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游ゴシック</vt:lpstr>
      <vt:lpstr>游ゴシック Light</vt:lpstr>
      <vt:lpstr>Arial</vt:lpstr>
      <vt:lpstr>Office テーマ</vt:lpstr>
      <vt:lpstr>J-class改善案メモ</vt:lpstr>
      <vt:lpstr>提案</vt:lpstr>
      <vt:lpstr>質問</vt:lpstr>
      <vt:lpstr>学習の流れ</vt:lpstr>
      <vt:lpstr>東進の学習の流れ</vt:lpstr>
      <vt:lpstr>初回ログイン</vt:lpstr>
      <vt:lpstr>ホーム画面</vt:lpstr>
      <vt:lpstr>Lecture</vt:lpstr>
      <vt:lpstr>GAME</vt:lpstr>
      <vt:lpstr>FORUM</vt:lpstr>
      <vt:lpstr>FLASHCARD</vt:lpstr>
      <vt:lpstr>QUIZ</vt:lpstr>
      <vt:lpstr>PROFILE</vt:lpstr>
      <vt:lpstr>クイズベースでの学習サイクル</vt:lpstr>
      <vt:lpstr>画面遷移図</vt:lpstr>
      <vt:lpstr>クイズ画面遷移</vt:lpstr>
      <vt:lpstr>ペルソナと学習環境の想定</vt:lpstr>
      <vt:lpstr>PowerPoint プレゼンテーション</vt:lpstr>
      <vt:lpstr>バリュープロポジション</vt:lpstr>
      <vt:lpstr>これから必要になると考えられるもの</vt:lpstr>
      <vt:lpstr>ターゲットユーザ(スマートフォンアプリに限る)</vt:lpstr>
      <vt:lpstr>使いまわせるもの</vt:lpstr>
      <vt:lpstr>開発が必要なモノ</vt:lpstr>
      <vt:lpstr>現状の問題点</vt:lpstr>
      <vt:lpstr>PowerPoint プレゼンテーション</vt:lpstr>
      <vt:lpstr>使う予定のモノ</vt:lpstr>
      <vt:lpstr>残り3日間の作業</vt:lpstr>
      <vt:lpstr>差別化</vt:lpstr>
      <vt:lpstr>位置情報を利用した日本語学習アプリ</vt:lpstr>
      <vt:lpstr>音声認識を用いた日本語発声練習アプリ</vt:lpstr>
      <vt:lpstr>追加プラグイン・ライブラリ</vt:lpstr>
      <vt:lpstr>DBモデル予定</vt:lpstr>
      <vt:lpstr>クイズ問題の変数の流れ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髙木 陽平</dc:creator>
  <cp:lastModifiedBy>髙木 陽平</cp:lastModifiedBy>
  <cp:revision>17</cp:revision>
  <dcterms:created xsi:type="dcterms:W3CDTF">2020-03-09T03:48:28Z</dcterms:created>
  <dcterms:modified xsi:type="dcterms:W3CDTF">2020-03-12T03:10:07Z</dcterms:modified>
</cp:coreProperties>
</file>