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81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7" r:id="rId14"/>
    <p:sldId id="388" r:id="rId15"/>
    <p:sldId id="337" r:id="rId16"/>
    <p:sldId id="390" r:id="rId17"/>
    <p:sldId id="408" r:id="rId18"/>
    <p:sldId id="393" r:id="rId19"/>
    <p:sldId id="409" r:id="rId20"/>
    <p:sldId id="394" r:id="rId21"/>
    <p:sldId id="395" r:id="rId22"/>
    <p:sldId id="410" r:id="rId23"/>
    <p:sldId id="397" r:id="rId24"/>
    <p:sldId id="398" r:id="rId25"/>
    <p:sldId id="399" r:id="rId26"/>
    <p:sldId id="400" r:id="rId27"/>
    <p:sldId id="401" r:id="rId28"/>
    <p:sldId id="403" r:id="rId29"/>
    <p:sldId id="402" r:id="rId30"/>
    <p:sldId id="404" r:id="rId31"/>
    <p:sldId id="405" r:id="rId32"/>
    <p:sldId id="406" r:id="rId33"/>
    <p:sldId id="407" r:id="rId34"/>
    <p:sldId id="413" r:id="rId35"/>
    <p:sldId id="414" r:id="rId36"/>
    <p:sldId id="411" r:id="rId37"/>
    <p:sldId id="412" r:id="rId38"/>
    <p:sldId id="415" r:id="rId39"/>
    <p:sldId id="416" r:id="rId40"/>
    <p:sldId id="417" r:id="rId41"/>
    <p:sldId id="418" r:id="rId42"/>
    <p:sldId id="419" r:id="rId43"/>
    <p:sldId id="420" r:id="rId44"/>
    <p:sldId id="421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74B30-4791-4A48-89A3-C898E4DE977A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ABA17B7-D806-4235-AF2F-F9C705C6B865}">
      <dgm:prSet phldrT="[テキスト]"/>
      <dgm:spPr/>
      <dgm:t>
        <a:bodyPr/>
        <a:lstStyle/>
        <a:p>
          <a:r>
            <a:rPr kumimoji="1" lang="ja-JP" altLang="en-US" dirty="0"/>
            <a:t>確率</a:t>
          </a:r>
        </a:p>
      </dgm:t>
    </dgm:pt>
    <dgm:pt modelId="{96AD4C67-5694-46D2-9E23-3C0C48C777CD}" type="par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2D15EB82-AA1E-4233-B096-7F3AF6CBA28C}" type="sibTrans" cxnId="{949A819D-14C7-49D9-9BEE-6E7DAE50D788}">
      <dgm:prSet/>
      <dgm:spPr/>
      <dgm:t>
        <a:bodyPr/>
        <a:lstStyle/>
        <a:p>
          <a:endParaRPr kumimoji="1" lang="ja-JP" altLang="en-US"/>
        </a:p>
      </dgm:t>
    </dgm:pt>
    <dgm:pt modelId="{184F2897-8BD4-470C-AD09-3D5B92C2FCA7}">
      <dgm:prSet phldrT="[テキスト]"/>
      <dgm:spPr/>
      <dgm:t>
        <a:bodyPr/>
        <a:lstStyle/>
        <a:p>
          <a:r>
            <a:rPr kumimoji="1" lang="ja-JP" altLang="en-US" dirty="0"/>
            <a:t>事象</a:t>
          </a:r>
        </a:p>
      </dgm:t>
    </dgm:pt>
    <dgm:pt modelId="{8B716635-1820-4ADB-9ADF-D592981A18C2}" type="par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84B319B5-494B-489E-BF0E-5B6AC4F50037}" type="sibTrans" cxnId="{842EE19D-BDFF-42F8-836C-44A7B2924C91}">
      <dgm:prSet/>
      <dgm:spPr/>
      <dgm:t>
        <a:bodyPr/>
        <a:lstStyle/>
        <a:p>
          <a:endParaRPr kumimoji="1" lang="ja-JP" altLang="en-US"/>
        </a:p>
      </dgm:t>
    </dgm:pt>
    <dgm:pt modelId="{52CD0727-3CEA-4D32-8348-C9B9E86385D2}">
      <dgm:prSet phldrT="[テキスト]"/>
      <dgm:spPr/>
      <dgm:t>
        <a:bodyPr/>
        <a:lstStyle/>
        <a:p>
          <a:r>
            <a:rPr kumimoji="1" lang="ja-JP" altLang="en-US" dirty="0"/>
            <a:t>確率</a:t>
          </a:r>
          <a:br>
            <a:rPr kumimoji="1" lang="en-US" altLang="ja-JP" dirty="0"/>
          </a:br>
          <a:r>
            <a:rPr kumimoji="1" lang="ja-JP" altLang="en-US" dirty="0"/>
            <a:t>変数</a:t>
          </a:r>
        </a:p>
      </dgm:t>
    </dgm:pt>
    <dgm:pt modelId="{2ACBC76D-BA3C-4E32-A8CA-634B533AF2E9}" type="par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27CB82FA-4895-410A-B84C-A21F7AEB041A}" type="sibTrans" cxnId="{7B0D81E0-E9EB-46AA-A073-552BE5B2EA70}">
      <dgm:prSet/>
      <dgm:spPr/>
      <dgm:t>
        <a:bodyPr/>
        <a:lstStyle/>
        <a:p>
          <a:endParaRPr kumimoji="1" lang="ja-JP" altLang="en-US"/>
        </a:p>
      </dgm:t>
    </dgm:pt>
    <dgm:pt modelId="{93448C00-8228-45CB-99E0-73A994D74401}" type="pres">
      <dgm:prSet presAssocID="{CE974B30-4791-4A48-89A3-C898E4DE977A}" presName="CompostProcess" presStyleCnt="0">
        <dgm:presLayoutVars>
          <dgm:dir/>
          <dgm:resizeHandles val="exact"/>
        </dgm:presLayoutVars>
      </dgm:prSet>
      <dgm:spPr/>
    </dgm:pt>
    <dgm:pt modelId="{DEE2B0E9-E732-4760-A5AF-84EA33E1A847}" type="pres">
      <dgm:prSet presAssocID="{CE974B30-4791-4A48-89A3-C898E4DE977A}" presName="arrow" presStyleLbl="bgShp" presStyleIdx="0" presStyleCnt="1"/>
      <dgm:spPr/>
    </dgm:pt>
    <dgm:pt modelId="{F1F273B7-4EDF-4DC8-B681-A78F652A9ABD}" type="pres">
      <dgm:prSet presAssocID="{CE974B30-4791-4A48-89A3-C898E4DE977A}" presName="linearProcess" presStyleCnt="0"/>
      <dgm:spPr/>
    </dgm:pt>
    <dgm:pt modelId="{20F0B890-DEF8-4523-8B7E-64467E4BA6FA}" type="pres">
      <dgm:prSet presAssocID="{2ABA17B7-D806-4235-AF2F-F9C705C6B865}" presName="textNode" presStyleLbl="node1" presStyleIdx="0" presStyleCnt="3">
        <dgm:presLayoutVars>
          <dgm:bulletEnabled val="1"/>
        </dgm:presLayoutVars>
      </dgm:prSet>
      <dgm:spPr/>
    </dgm:pt>
    <dgm:pt modelId="{8FEC720C-7B80-4C40-B653-42C81FD7256E}" type="pres">
      <dgm:prSet presAssocID="{2D15EB82-AA1E-4233-B096-7F3AF6CBA28C}" presName="sibTrans" presStyleCnt="0"/>
      <dgm:spPr/>
    </dgm:pt>
    <dgm:pt modelId="{72CF9D7A-FD90-4954-828C-30DDD320CBE2}" type="pres">
      <dgm:prSet presAssocID="{184F2897-8BD4-470C-AD09-3D5B92C2FCA7}" presName="textNode" presStyleLbl="node1" presStyleIdx="1" presStyleCnt="3">
        <dgm:presLayoutVars>
          <dgm:bulletEnabled val="1"/>
        </dgm:presLayoutVars>
      </dgm:prSet>
      <dgm:spPr/>
    </dgm:pt>
    <dgm:pt modelId="{BB239BC8-160C-480F-962A-1952CD727551}" type="pres">
      <dgm:prSet presAssocID="{84B319B5-494B-489E-BF0E-5B6AC4F50037}" presName="sibTrans" presStyleCnt="0"/>
      <dgm:spPr/>
    </dgm:pt>
    <dgm:pt modelId="{F8FFE220-358A-42C9-8BEB-7E66BEDA9285}" type="pres">
      <dgm:prSet presAssocID="{52CD0727-3CEA-4D32-8348-C9B9E86385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205640B-03C7-424D-B85D-DFA53607C57F}" type="presOf" srcId="{184F2897-8BD4-470C-AD09-3D5B92C2FCA7}" destId="{72CF9D7A-FD90-4954-828C-30DDD320CBE2}" srcOrd="0" destOrd="0" presId="urn:microsoft.com/office/officeart/2005/8/layout/hProcess9"/>
    <dgm:cxn modelId="{6852F369-734E-4819-B5FC-781DDDADADA0}" type="presOf" srcId="{2ABA17B7-D806-4235-AF2F-F9C705C6B865}" destId="{20F0B890-DEF8-4523-8B7E-64467E4BA6FA}" srcOrd="0" destOrd="0" presId="urn:microsoft.com/office/officeart/2005/8/layout/hProcess9"/>
    <dgm:cxn modelId="{949A819D-14C7-49D9-9BEE-6E7DAE50D788}" srcId="{CE974B30-4791-4A48-89A3-C898E4DE977A}" destId="{2ABA17B7-D806-4235-AF2F-F9C705C6B865}" srcOrd="0" destOrd="0" parTransId="{96AD4C67-5694-46D2-9E23-3C0C48C777CD}" sibTransId="{2D15EB82-AA1E-4233-B096-7F3AF6CBA28C}"/>
    <dgm:cxn modelId="{842EE19D-BDFF-42F8-836C-44A7B2924C91}" srcId="{CE974B30-4791-4A48-89A3-C898E4DE977A}" destId="{184F2897-8BD4-470C-AD09-3D5B92C2FCA7}" srcOrd="1" destOrd="0" parTransId="{8B716635-1820-4ADB-9ADF-D592981A18C2}" sibTransId="{84B319B5-494B-489E-BF0E-5B6AC4F50037}"/>
    <dgm:cxn modelId="{7B0D81E0-E9EB-46AA-A073-552BE5B2EA70}" srcId="{CE974B30-4791-4A48-89A3-C898E4DE977A}" destId="{52CD0727-3CEA-4D32-8348-C9B9E86385D2}" srcOrd="2" destOrd="0" parTransId="{2ACBC76D-BA3C-4E32-A8CA-634B533AF2E9}" sibTransId="{27CB82FA-4895-410A-B84C-A21F7AEB041A}"/>
    <dgm:cxn modelId="{6D1F94F6-8E44-4CFA-BFA0-50F5AD255087}" type="presOf" srcId="{52CD0727-3CEA-4D32-8348-C9B9E86385D2}" destId="{F8FFE220-358A-42C9-8BEB-7E66BEDA9285}" srcOrd="0" destOrd="0" presId="urn:microsoft.com/office/officeart/2005/8/layout/hProcess9"/>
    <dgm:cxn modelId="{584505F9-9CC4-4FB5-92B6-0C5003C7ABB0}" type="presOf" srcId="{CE974B30-4791-4A48-89A3-C898E4DE977A}" destId="{93448C00-8228-45CB-99E0-73A994D74401}" srcOrd="0" destOrd="0" presId="urn:microsoft.com/office/officeart/2005/8/layout/hProcess9"/>
    <dgm:cxn modelId="{5ACD249B-E65C-4C40-8BE3-8FA4BD8C719E}" type="presParOf" srcId="{93448C00-8228-45CB-99E0-73A994D74401}" destId="{DEE2B0E9-E732-4760-A5AF-84EA33E1A847}" srcOrd="0" destOrd="0" presId="urn:microsoft.com/office/officeart/2005/8/layout/hProcess9"/>
    <dgm:cxn modelId="{904594F7-223F-4BE9-9CB9-55AC702EB440}" type="presParOf" srcId="{93448C00-8228-45CB-99E0-73A994D74401}" destId="{F1F273B7-4EDF-4DC8-B681-A78F652A9ABD}" srcOrd="1" destOrd="0" presId="urn:microsoft.com/office/officeart/2005/8/layout/hProcess9"/>
    <dgm:cxn modelId="{F52E128D-8C57-4054-A1AD-0A5DA4B2291C}" type="presParOf" srcId="{F1F273B7-4EDF-4DC8-B681-A78F652A9ABD}" destId="{20F0B890-DEF8-4523-8B7E-64467E4BA6FA}" srcOrd="0" destOrd="0" presId="urn:microsoft.com/office/officeart/2005/8/layout/hProcess9"/>
    <dgm:cxn modelId="{4A09DD3B-A04B-4F61-8C3C-C4CB17C71B63}" type="presParOf" srcId="{F1F273B7-4EDF-4DC8-B681-A78F652A9ABD}" destId="{8FEC720C-7B80-4C40-B653-42C81FD7256E}" srcOrd="1" destOrd="0" presId="urn:microsoft.com/office/officeart/2005/8/layout/hProcess9"/>
    <dgm:cxn modelId="{62BE9F3E-FDF7-4969-A0FA-8B99BB87AB0E}" type="presParOf" srcId="{F1F273B7-4EDF-4DC8-B681-A78F652A9ABD}" destId="{72CF9D7A-FD90-4954-828C-30DDD320CBE2}" srcOrd="2" destOrd="0" presId="urn:microsoft.com/office/officeart/2005/8/layout/hProcess9"/>
    <dgm:cxn modelId="{199D2C10-0B0D-46E1-BA8D-F0759DAAD00C}" type="presParOf" srcId="{F1F273B7-4EDF-4DC8-B681-A78F652A9ABD}" destId="{BB239BC8-160C-480F-962A-1952CD727551}" srcOrd="3" destOrd="0" presId="urn:microsoft.com/office/officeart/2005/8/layout/hProcess9"/>
    <dgm:cxn modelId="{6EE55A8D-4343-455E-B61D-4EB7D1AF9C6A}" type="presParOf" srcId="{F1F273B7-4EDF-4DC8-B681-A78F652A9ABD}" destId="{F8FFE220-358A-42C9-8BEB-7E66BEDA92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/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/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/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4CF2E40A-25A3-4528-B602-7294DDBB5AF7}" type="presOf" srcId="{2FDA48F6-BC62-4CDF-A1FB-D237B035D0B2}" destId="{B7BA951F-9FB7-428A-B363-8D574674D96A}" srcOrd="1" destOrd="0" presId="urn:microsoft.com/office/officeart/2005/8/layout/hierarchy2"/>
    <dgm:cxn modelId="{EF09F00D-A715-4871-BDCE-EB39638B8AC4}" type="presOf" srcId="{8D7DB3FD-4DEC-4985-8E91-CE6F6B9DA7AF}" destId="{25768EA5-9AA5-4263-8D6B-7760AAB55284}" srcOrd="0" destOrd="0" presId="urn:microsoft.com/office/officeart/2005/8/layout/hierarchy2"/>
    <dgm:cxn modelId="{12359616-444F-4F44-B489-0B78DDFCA33E}" type="presOf" srcId="{9119DADC-12B8-4A4C-8531-F4FB15D50C27}" destId="{744A07EA-D100-42B5-A283-B701B6A38D6E}" srcOrd="0" destOrd="0" presId="urn:microsoft.com/office/officeart/2005/8/layout/hierarchy2"/>
    <dgm:cxn modelId="{420A2621-B56D-460E-B46A-5C56426E48AB}" type="presOf" srcId="{2FDA48F6-BC62-4CDF-A1FB-D237B035D0B2}" destId="{3A35937D-69B1-43DA-9078-4833AF6FCBCF}" srcOrd="0" destOrd="0" presId="urn:microsoft.com/office/officeart/2005/8/layout/hierarchy2"/>
    <dgm:cxn modelId="{4731DB21-6C0C-4B48-9B96-AFB10134D75C}" type="presOf" srcId="{446EF41B-E452-4BC5-B3A3-2ABEC1309516}" destId="{5B6ABF04-B586-4D32-BFCC-C452EEB3CD93}" srcOrd="0" destOrd="0" presId="urn:microsoft.com/office/officeart/2005/8/layout/hierarchy2"/>
    <dgm:cxn modelId="{9639AC27-9875-4373-90F7-36BE2319CC19}" type="presOf" srcId="{02CC537C-7A03-4489-9FAD-1FCA78E25740}" destId="{C08DA6DF-C2F1-46E8-933B-76B7F0E2E039}" srcOrd="0" destOrd="0" presId="urn:microsoft.com/office/officeart/2005/8/layout/hierarchy2"/>
    <dgm:cxn modelId="{5034212C-AD9F-4BC6-94E0-5947DF056CDD}" type="presOf" srcId="{9FFE3863-C798-4485-94DC-2909B2365DFC}" destId="{8EF8BF36-B031-4DF4-817E-13ABEC79F13F}" srcOrd="0" destOrd="0" presId="urn:microsoft.com/office/officeart/2005/8/layout/hierarchy2"/>
    <dgm:cxn modelId="{EB13BC2C-CFAC-4249-9E12-A822BE77679B}" type="presOf" srcId="{C853CFA2-797E-4F44-A9B1-7D2A308C0440}" destId="{9768F898-5F92-4F6D-ADB1-EF2CDA99AEF5}" srcOrd="1" destOrd="0" presId="urn:microsoft.com/office/officeart/2005/8/layout/hierarchy2"/>
    <dgm:cxn modelId="{4CE8AE33-2EA4-4530-9675-DFB8ED6AFF51}" type="presOf" srcId="{A91AF7F9-029D-41D5-8E46-0B80B6D6CB4C}" destId="{210B083C-79A1-487A-808B-765879A3752E}" srcOrd="1" destOrd="0" presId="urn:microsoft.com/office/officeart/2005/8/layout/hierarchy2"/>
    <dgm:cxn modelId="{0A13C534-75B2-476F-9DEE-D61F5D330C4C}" type="presOf" srcId="{D987ABE9-1545-4C5F-9C29-D9AF2B59C18E}" destId="{902B7D90-7010-4A54-AA3D-89F76C4C430A}" srcOrd="0" destOrd="0" presId="urn:microsoft.com/office/officeart/2005/8/layout/hierarchy2"/>
    <dgm:cxn modelId="{C5DD5F35-75BC-42FA-8461-82E78816AF40}" type="presOf" srcId="{F7A0472B-FCCF-4080-8A81-56255204DB6A}" destId="{DC33BC26-0FFC-4882-96E2-75F22E8AC1AB}" srcOrd="1" destOrd="0" presId="urn:microsoft.com/office/officeart/2005/8/layout/hierarchy2"/>
    <dgm:cxn modelId="{7B397137-B235-46EC-83D1-4BE7A41D5417}" type="presOf" srcId="{D987ABE9-1545-4C5F-9C29-D9AF2B59C18E}" destId="{DF7DF955-E310-4BE0-BB3F-CD271E763738}" srcOrd="1" destOrd="0" presId="urn:microsoft.com/office/officeart/2005/8/layout/hierarchy2"/>
    <dgm:cxn modelId="{F7CF333E-66DA-4BE2-993B-878C45C04011}" type="presOf" srcId="{86451E5C-B54F-479A-963E-4DDA503CFE5F}" destId="{F9A4C026-272B-4699-85F4-EB755ED5FC50}" srcOrd="1" destOrd="0" presId="urn:microsoft.com/office/officeart/2005/8/layout/hierarchy2"/>
    <dgm:cxn modelId="{2714563F-30A5-4A92-8C15-C323261654B4}" type="presOf" srcId="{F7A0472B-FCCF-4080-8A81-56255204DB6A}" destId="{727AFEAD-8B91-4A20-8951-7BA6F81E9643}" srcOrd="0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B2311B45-4C86-477C-8238-26C15EA2A9E6}" type="presOf" srcId="{9119DADC-12B8-4A4C-8531-F4FB15D50C27}" destId="{D786C0EE-4E25-4C1D-87DC-52AF6BE40573}" srcOrd="1" destOrd="0" presId="urn:microsoft.com/office/officeart/2005/8/layout/hierarchy2"/>
    <dgm:cxn modelId="{AD576467-6A65-44CD-BAEF-B7F85CE4AF86}" type="presOf" srcId="{446EF41B-E452-4BC5-B3A3-2ABEC1309516}" destId="{513F1D50-8138-4623-ABBD-CDED4F061965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A3EF936D-F3EB-4898-A6F4-4E481A2212F6}" type="presOf" srcId="{95FFE2F0-126C-489E-AB6C-3E1604DCC3A4}" destId="{7F881C48-36A2-498D-8FCC-1BFC2AAA3C6C}" srcOrd="0" destOrd="0" presId="urn:microsoft.com/office/officeart/2005/8/layout/hierarchy2"/>
    <dgm:cxn modelId="{E6398552-9E9F-4CAD-9C43-5C4B2AD51484}" type="presOf" srcId="{A91AF7F9-029D-41D5-8E46-0B80B6D6CB4C}" destId="{CB461055-1B6D-408D-A3C5-9AD4C06836B6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39D19C57-DE88-4B37-8B4E-2AA784BC5DD5}" type="presOf" srcId="{7B68CB49-317A-4169-BFB2-85152532EB67}" destId="{4333D704-3C08-479E-8F53-00F8D8508BBF}" srcOrd="0" destOrd="0" presId="urn:microsoft.com/office/officeart/2005/8/layout/hierarchy2"/>
    <dgm:cxn modelId="{0C3C167F-6F30-4B21-821D-BEEC5EE1B0A0}" type="presOf" srcId="{7B68CB49-317A-4169-BFB2-85152532EB67}" destId="{909B6A66-84DE-4AD1-8225-3C09B6A5AF77}" srcOrd="1" destOrd="0" presId="urn:microsoft.com/office/officeart/2005/8/layout/hierarchy2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38FEA796-2A54-43BD-95EE-AA9C66DD97ED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008358BB-066C-4D8C-B231-69EF10136858}" type="presOf" srcId="{C853CFA2-797E-4F44-A9B1-7D2A308C0440}" destId="{32D75CA0-13B1-4A83-8D12-4D7F4265C1BF}" srcOrd="0" destOrd="0" presId="urn:microsoft.com/office/officeart/2005/8/layout/hierarchy2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C6E186CB-DE1E-49F2-9E9E-676CD8A13A08}" type="presOf" srcId="{23D94C6B-5E94-4AB7-8859-B80748DDC385}" destId="{8C0627BC-6633-473A-A5D9-B2DD87E47B0A}" srcOrd="0" destOrd="0" presId="urn:microsoft.com/office/officeart/2005/8/layout/hierarchy2"/>
    <dgm:cxn modelId="{0074C0CB-94DD-4BAF-B91F-96E7C94D3519}" type="presOf" srcId="{71E194C0-1846-4879-A479-E04B5B7EFFE4}" destId="{A1F3E437-2B15-486A-8E88-2A30B29854F0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6F2F5DD9-BC1D-4ABE-BC3E-D1A282C7F73B}" type="presOf" srcId="{8BBF1ED2-21C7-4370-BA77-D1B7A11B671C}" destId="{758FAD94-5C7C-4EA5-9F42-1838D691D361}" srcOrd="0" destOrd="0" presId="urn:microsoft.com/office/officeart/2005/8/layout/hierarchy2"/>
    <dgm:cxn modelId="{848378E0-AD4F-4914-9362-40C7588A08B9}" type="presOf" srcId="{BEEAC226-91B3-442E-B541-3A7EFE3048C8}" destId="{AD1B67F2-8817-405D-9391-D9DC7068764B}" srcOrd="0" destOrd="0" presId="urn:microsoft.com/office/officeart/2005/8/layout/hierarchy2"/>
    <dgm:cxn modelId="{6AD7B5EF-6279-4E55-B8A0-17B778DBAA2A}" type="presOf" srcId="{2919D48D-F7E0-4C98-9F07-3F515D7FA383}" destId="{9A171AA6-2B70-40D3-BDAD-AD59A1DBC686}" srcOrd="0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3CCDB7F5-8DC7-4D7E-9F40-D48964B2247F}" type="presOf" srcId="{2A282735-C1D1-4E33-B7CE-EAE947205E58}" destId="{83B84BFD-D0AE-41A4-B50A-A6D23BF88EBA}" srcOrd="0" destOrd="0" presId="urn:microsoft.com/office/officeart/2005/8/layout/hierarchy2"/>
    <dgm:cxn modelId="{E219DAFE-9DDC-42C2-8D33-5450F824EB56}" type="presOf" srcId="{86451E5C-B54F-479A-963E-4DDA503CFE5F}" destId="{D78C7D8D-BA7B-4673-A580-38A7F1E102A3}" srcOrd="0" destOrd="0" presId="urn:microsoft.com/office/officeart/2005/8/layout/hierarchy2"/>
    <dgm:cxn modelId="{656AB8A3-1967-4F48-A426-D885F010589B}" type="presParOf" srcId="{758FAD94-5C7C-4EA5-9F42-1838D691D361}" destId="{2DED8379-408D-4A1D-869B-82093EED78E8}" srcOrd="0" destOrd="0" presId="urn:microsoft.com/office/officeart/2005/8/layout/hierarchy2"/>
    <dgm:cxn modelId="{4C555FCD-5F23-49B2-8C77-B6B9B65D0B4B}" type="presParOf" srcId="{2DED8379-408D-4A1D-869B-82093EED78E8}" destId="{A1F3E437-2B15-486A-8E88-2A30B29854F0}" srcOrd="0" destOrd="0" presId="urn:microsoft.com/office/officeart/2005/8/layout/hierarchy2"/>
    <dgm:cxn modelId="{02783017-5DBF-4A8B-9EB2-E7FCBD470945}" type="presParOf" srcId="{2DED8379-408D-4A1D-869B-82093EED78E8}" destId="{96E02D96-5097-4034-9A7F-3A99B1B29486}" srcOrd="1" destOrd="0" presId="urn:microsoft.com/office/officeart/2005/8/layout/hierarchy2"/>
    <dgm:cxn modelId="{84559D4F-D9E4-4161-9761-AA4C7022F206}" type="presParOf" srcId="{96E02D96-5097-4034-9A7F-3A99B1B29486}" destId="{727AFEAD-8B91-4A20-8951-7BA6F81E9643}" srcOrd="0" destOrd="0" presId="urn:microsoft.com/office/officeart/2005/8/layout/hierarchy2"/>
    <dgm:cxn modelId="{89C7957F-81E0-43B4-BDA3-57F9C9C452DA}" type="presParOf" srcId="{727AFEAD-8B91-4A20-8951-7BA6F81E9643}" destId="{DC33BC26-0FFC-4882-96E2-75F22E8AC1AB}" srcOrd="0" destOrd="0" presId="urn:microsoft.com/office/officeart/2005/8/layout/hierarchy2"/>
    <dgm:cxn modelId="{8182580A-40FE-4ACF-A17A-DF88C334D7B6}" type="presParOf" srcId="{96E02D96-5097-4034-9A7F-3A99B1B29486}" destId="{AB1DE32A-4258-4B10-8898-FC7A147A34E4}" srcOrd="1" destOrd="0" presId="urn:microsoft.com/office/officeart/2005/8/layout/hierarchy2"/>
    <dgm:cxn modelId="{8E7E5E9F-B466-4447-AF11-17CBFDDF26D3}" type="presParOf" srcId="{AB1DE32A-4258-4B10-8898-FC7A147A34E4}" destId="{8C0627BC-6633-473A-A5D9-B2DD87E47B0A}" srcOrd="0" destOrd="0" presId="urn:microsoft.com/office/officeart/2005/8/layout/hierarchy2"/>
    <dgm:cxn modelId="{2EB1BCBA-BA35-4CA2-99F2-FB49F27ECB8F}" type="presParOf" srcId="{AB1DE32A-4258-4B10-8898-FC7A147A34E4}" destId="{D96DA86E-F762-4019-9F0C-DB2DF593E42F}" srcOrd="1" destOrd="0" presId="urn:microsoft.com/office/officeart/2005/8/layout/hierarchy2"/>
    <dgm:cxn modelId="{7C9832B3-42E2-4CEB-9BAE-F0944C36ABB0}" type="presParOf" srcId="{D96DA86E-F762-4019-9F0C-DB2DF593E42F}" destId="{902B7D90-7010-4A54-AA3D-89F76C4C430A}" srcOrd="0" destOrd="0" presId="urn:microsoft.com/office/officeart/2005/8/layout/hierarchy2"/>
    <dgm:cxn modelId="{5C328C2A-3018-42C0-A724-D2CF9157496F}" type="presParOf" srcId="{902B7D90-7010-4A54-AA3D-89F76C4C430A}" destId="{DF7DF955-E310-4BE0-BB3F-CD271E763738}" srcOrd="0" destOrd="0" presId="urn:microsoft.com/office/officeart/2005/8/layout/hierarchy2"/>
    <dgm:cxn modelId="{6E825CE7-4740-4CC0-9D1A-6286B6669A14}" type="presParOf" srcId="{D96DA86E-F762-4019-9F0C-DB2DF593E42F}" destId="{7D9AE12E-9908-436F-8F5B-E623AE3FD7E5}" srcOrd="1" destOrd="0" presId="urn:microsoft.com/office/officeart/2005/8/layout/hierarchy2"/>
    <dgm:cxn modelId="{B8B37DA9-304F-44DF-8D39-5C9D7B134CEF}" type="presParOf" srcId="{7D9AE12E-9908-436F-8F5B-E623AE3FD7E5}" destId="{8EF8BF36-B031-4DF4-817E-13ABEC79F13F}" srcOrd="0" destOrd="0" presId="urn:microsoft.com/office/officeart/2005/8/layout/hierarchy2"/>
    <dgm:cxn modelId="{031B2C51-06A8-4DB5-9F6F-5309C4033F5B}" type="presParOf" srcId="{7D9AE12E-9908-436F-8F5B-E623AE3FD7E5}" destId="{7F7213F3-8FB7-4D6B-8455-0C4DB8823B91}" srcOrd="1" destOrd="0" presId="urn:microsoft.com/office/officeart/2005/8/layout/hierarchy2"/>
    <dgm:cxn modelId="{8334427D-6FBC-4663-B842-533F659A7EF9}" type="presParOf" srcId="{D96DA86E-F762-4019-9F0C-DB2DF593E42F}" destId="{744A07EA-D100-42B5-A283-B701B6A38D6E}" srcOrd="2" destOrd="0" presId="urn:microsoft.com/office/officeart/2005/8/layout/hierarchy2"/>
    <dgm:cxn modelId="{243D612A-4D2C-4CAC-801B-196D8C7C1913}" type="presParOf" srcId="{744A07EA-D100-42B5-A283-B701B6A38D6E}" destId="{D786C0EE-4E25-4C1D-87DC-52AF6BE40573}" srcOrd="0" destOrd="0" presId="urn:microsoft.com/office/officeart/2005/8/layout/hierarchy2"/>
    <dgm:cxn modelId="{B32985FB-E357-4B86-920A-CE0B7DD4E99B}" type="presParOf" srcId="{D96DA86E-F762-4019-9F0C-DB2DF593E42F}" destId="{4CA73022-66CC-47EB-B10F-615A320EE8A5}" srcOrd="3" destOrd="0" presId="urn:microsoft.com/office/officeart/2005/8/layout/hierarchy2"/>
    <dgm:cxn modelId="{98B631DD-2791-4F91-A87E-4D293AE20637}" type="presParOf" srcId="{4CA73022-66CC-47EB-B10F-615A320EE8A5}" destId="{83B84BFD-D0AE-41A4-B50A-A6D23BF88EBA}" srcOrd="0" destOrd="0" presId="urn:microsoft.com/office/officeart/2005/8/layout/hierarchy2"/>
    <dgm:cxn modelId="{3BE54208-EE40-4A7C-B920-D8483753E53E}" type="presParOf" srcId="{4CA73022-66CC-47EB-B10F-615A320EE8A5}" destId="{FD0B2294-CE99-4E09-B03E-D97810F35DD9}" srcOrd="1" destOrd="0" presId="urn:microsoft.com/office/officeart/2005/8/layout/hierarchy2"/>
    <dgm:cxn modelId="{2A689B22-04C0-491A-BC7D-98D9DCE101C3}" type="presParOf" srcId="{D96DA86E-F762-4019-9F0C-DB2DF593E42F}" destId="{D78C7D8D-BA7B-4673-A580-38A7F1E102A3}" srcOrd="4" destOrd="0" presId="urn:microsoft.com/office/officeart/2005/8/layout/hierarchy2"/>
    <dgm:cxn modelId="{362EB09C-E7E7-4139-AAA3-5B8D4D64CF70}" type="presParOf" srcId="{D78C7D8D-BA7B-4673-A580-38A7F1E102A3}" destId="{F9A4C026-272B-4699-85F4-EB755ED5FC50}" srcOrd="0" destOrd="0" presId="urn:microsoft.com/office/officeart/2005/8/layout/hierarchy2"/>
    <dgm:cxn modelId="{71EB5F1E-073A-4AA1-B2AF-3F7B06800BB3}" type="presParOf" srcId="{D96DA86E-F762-4019-9F0C-DB2DF593E42F}" destId="{C589F2D0-47D9-4665-9473-884CB1F90461}" srcOrd="5" destOrd="0" presId="urn:microsoft.com/office/officeart/2005/8/layout/hierarchy2"/>
    <dgm:cxn modelId="{7E456A10-15FB-4E12-9045-20E417FBEAEC}" type="presParOf" srcId="{C589F2D0-47D9-4665-9473-884CB1F90461}" destId="{AD1B67F2-8817-405D-9391-D9DC7068764B}" srcOrd="0" destOrd="0" presId="urn:microsoft.com/office/officeart/2005/8/layout/hierarchy2"/>
    <dgm:cxn modelId="{5CC215C4-3A0B-4997-A303-8971C332028A}" type="presParOf" srcId="{C589F2D0-47D9-4665-9473-884CB1F90461}" destId="{D49D1E4E-DA64-4F5C-82EC-A4C5ED60E28F}" srcOrd="1" destOrd="0" presId="urn:microsoft.com/office/officeart/2005/8/layout/hierarchy2"/>
    <dgm:cxn modelId="{909F1B0C-C4A1-47CB-A4A8-C3422074E536}" type="presParOf" srcId="{D49D1E4E-DA64-4F5C-82EC-A4C5ED60E28F}" destId="{4333D704-3C08-479E-8F53-00F8D8508BBF}" srcOrd="0" destOrd="0" presId="urn:microsoft.com/office/officeart/2005/8/layout/hierarchy2"/>
    <dgm:cxn modelId="{AE25BFDF-D3ED-4DD5-8023-CF127D2C0A5E}" type="presParOf" srcId="{4333D704-3C08-479E-8F53-00F8D8508BBF}" destId="{909B6A66-84DE-4AD1-8225-3C09B6A5AF77}" srcOrd="0" destOrd="0" presId="urn:microsoft.com/office/officeart/2005/8/layout/hierarchy2"/>
    <dgm:cxn modelId="{46EF3295-7425-4B9E-89BA-065E0D907B89}" type="presParOf" srcId="{D49D1E4E-DA64-4F5C-82EC-A4C5ED60E28F}" destId="{47708415-A1E5-4EAF-AEB0-B1A4B4BB7A90}" srcOrd="1" destOrd="0" presId="urn:microsoft.com/office/officeart/2005/8/layout/hierarchy2"/>
    <dgm:cxn modelId="{D3E01C6C-49A0-4325-B08E-FE4B978B5DF2}" type="presParOf" srcId="{47708415-A1E5-4EAF-AEB0-B1A4B4BB7A90}" destId="{8B7A992F-7B23-446F-9134-985BF12F85C1}" srcOrd="0" destOrd="0" presId="urn:microsoft.com/office/officeart/2005/8/layout/hierarchy2"/>
    <dgm:cxn modelId="{D67CCC64-967F-4C37-8BDD-CA69920DE89F}" type="presParOf" srcId="{47708415-A1E5-4EAF-AEB0-B1A4B4BB7A90}" destId="{B5DAC3B2-5DA6-4BD9-8E16-732D000CC6DC}" srcOrd="1" destOrd="0" presId="urn:microsoft.com/office/officeart/2005/8/layout/hierarchy2"/>
    <dgm:cxn modelId="{81F9C187-A44D-4484-B181-BA5477B366FE}" type="presParOf" srcId="{D49D1E4E-DA64-4F5C-82EC-A4C5ED60E28F}" destId="{3A35937D-69B1-43DA-9078-4833AF6FCBCF}" srcOrd="2" destOrd="0" presId="urn:microsoft.com/office/officeart/2005/8/layout/hierarchy2"/>
    <dgm:cxn modelId="{74C3C3E5-623B-4089-A59B-1BD7975868EB}" type="presParOf" srcId="{3A35937D-69B1-43DA-9078-4833AF6FCBCF}" destId="{B7BA951F-9FB7-428A-B363-8D574674D96A}" srcOrd="0" destOrd="0" presId="urn:microsoft.com/office/officeart/2005/8/layout/hierarchy2"/>
    <dgm:cxn modelId="{6EFB0F90-81E9-4FA4-B5A4-319F202C9261}" type="presParOf" srcId="{D49D1E4E-DA64-4F5C-82EC-A4C5ED60E28F}" destId="{120DB84F-885F-4DB0-A496-D2119A9E1A5D}" srcOrd="3" destOrd="0" presId="urn:microsoft.com/office/officeart/2005/8/layout/hierarchy2"/>
    <dgm:cxn modelId="{7FB8A6FE-62F4-4A74-BEA5-C4B87D797989}" type="presParOf" srcId="{120DB84F-885F-4DB0-A496-D2119A9E1A5D}" destId="{9A171AA6-2B70-40D3-BDAD-AD59A1DBC686}" srcOrd="0" destOrd="0" presId="urn:microsoft.com/office/officeart/2005/8/layout/hierarchy2"/>
    <dgm:cxn modelId="{AB1B5DC7-96CB-44D7-A10A-9DDB768F40E0}" type="presParOf" srcId="{120DB84F-885F-4DB0-A496-D2119A9E1A5D}" destId="{C45FCFF2-351C-4DA4-AB6C-6697926B5FC6}" srcOrd="1" destOrd="0" presId="urn:microsoft.com/office/officeart/2005/8/layout/hierarchy2"/>
    <dgm:cxn modelId="{D7FF7B11-2884-45B9-9D6B-6F660B4A9B6B}" type="presParOf" srcId="{D49D1E4E-DA64-4F5C-82EC-A4C5ED60E28F}" destId="{32D75CA0-13B1-4A83-8D12-4D7F4265C1BF}" srcOrd="4" destOrd="0" presId="urn:microsoft.com/office/officeart/2005/8/layout/hierarchy2"/>
    <dgm:cxn modelId="{DE499F52-6D18-4A25-B4A6-A84777B1FED8}" type="presParOf" srcId="{32D75CA0-13B1-4A83-8D12-4D7F4265C1BF}" destId="{9768F898-5F92-4F6D-ADB1-EF2CDA99AEF5}" srcOrd="0" destOrd="0" presId="urn:microsoft.com/office/officeart/2005/8/layout/hierarchy2"/>
    <dgm:cxn modelId="{1710E2AC-3B5B-4063-BF24-F6EC698F1089}" type="presParOf" srcId="{D49D1E4E-DA64-4F5C-82EC-A4C5ED60E28F}" destId="{0E09986D-BBD1-493D-8975-6BAF8C346715}" srcOrd="5" destOrd="0" presId="urn:microsoft.com/office/officeart/2005/8/layout/hierarchy2"/>
    <dgm:cxn modelId="{C48FD823-6B4B-4374-8B54-7E5164035664}" type="presParOf" srcId="{0E09986D-BBD1-493D-8975-6BAF8C346715}" destId="{C08DA6DF-C2F1-46E8-933B-76B7F0E2E039}" srcOrd="0" destOrd="0" presId="urn:microsoft.com/office/officeart/2005/8/layout/hierarchy2"/>
    <dgm:cxn modelId="{E1C9ADF9-79B5-4560-B4ED-AB2202258F42}" type="presParOf" srcId="{0E09986D-BBD1-493D-8975-6BAF8C346715}" destId="{A5D02657-4DAA-4ED5-A4D0-44FADFBA38CA}" srcOrd="1" destOrd="0" presId="urn:microsoft.com/office/officeart/2005/8/layout/hierarchy2"/>
    <dgm:cxn modelId="{7E52258B-EB38-4786-B6C1-961EA8B6492F}" type="presParOf" srcId="{96E02D96-5097-4034-9A7F-3A99B1B29486}" destId="{CB461055-1B6D-408D-A3C5-9AD4C06836B6}" srcOrd="2" destOrd="0" presId="urn:microsoft.com/office/officeart/2005/8/layout/hierarchy2"/>
    <dgm:cxn modelId="{FE7403E9-AF84-4D53-B1C0-8CFBF1493A02}" type="presParOf" srcId="{CB461055-1B6D-408D-A3C5-9AD4C06836B6}" destId="{210B083C-79A1-487A-808B-765879A3752E}" srcOrd="0" destOrd="0" presId="urn:microsoft.com/office/officeart/2005/8/layout/hierarchy2"/>
    <dgm:cxn modelId="{0A41F30D-BDD3-4EE4-BBB1-2F87EEE9AE70}" type="presParOf" srcId="{96E02D96-5097-4034-9A7F-3A99B1B29486}" destId="{12918B4C-C11C-4B07-9C08-1A48133CA1D6}" srcOrd="3" destOrd="0" presId="urn:microsoft.com/office/officeart/2005/8/layout/hierarchy2"/>
    <dgm:cxn modelId="{9137CC20-4008-4738-B68B-3ECE38C075CF}" type="presParOf" srcId="{12918B4C-C11C-4B07-9C08-1A48133CA1D6}" destId="{7F881C48-36A2-498D-8FCC-1BFC2AAA3C6C}" srcOrd="0" destOrd="0" presId="urn:microsoft.com/office/officeart/2005/8/layout/hierarchy2"/>
    <dgm:cxn modelId="{E5A7EE7A-9B61-43DA-A67E-6C9C48B052F2}" type="presParOf" srcId="{12918B4C-C11C-4B07-9C08-1A48133CA1D6}" destId="{C99F344A-5ADA-45EC-90A5-69520B549E19}" srcOrd="1" destOrd="0" presId="urn:microsoft.com/office/officeart/2005/8/layout/hierarchy2"/>
    <dgm:cxn modelId="{963C70A6-00B8-4ADD-A70B-280E403A33DA}" type="presParOf" srcId="{C99F344A-5ADA-45EC-90A5-69520B549E19}" destId="{5B6ABF04-B586-4D32-BFCC-C452EEB3CD93}" srcOrd="0" destOrd="0" presId="urn:microsoft.com/office/officeart/2005/8/layout/hierarchy2"/>
    <dgm:cxn modelId="{AD4740F5-B10C-47B4-B7CC-B532D26524C1}" type="presParOf" srcId="{5B6ABF04-B586-4D32-BFCC-C452EEB3CD93}" destId="{513F1D50-8138-4623-ABBD-CDED4F061965}" srcOrd="0" destOrd="0" presId="urn:microsoft.com/office/officeart/2005/8/layout/hierarchy2"/>
    <dgm:cxn modelId="{8D2C63AA-F7D4-41EC-943F-7780F6984297}" type="presParOf" srcId="{C99F344A-5ADA-45EC-90A5-69520B549E19}" destId="{0F2393FD-3A65-4794-8252-2050EC72412E}" srcOrd="1" destOrd="0" presId="urn:microsoft.com/office/officeart/2005/8/layout/hierarchy2"/>
    <dgm:cxn modelId="{F2B05ADD-86D6-4D39-B157-DAA24F2BB3DD}" type="presParOf" srcId="{0F2393FD-3A65-4794-8252-2050EC72412E}" destId="{25768EA5-9AA5-4263-8D6B-7760AAB55284}" srcOrd="0" destOrd="0" presId="urn:microsoft.com/office/officeart/2005/8/layout/hierarchy2"/>
    <dgm:cxn modelId="{9FB507CB-DF7B-4FFE-B62B-76461084E96E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B0E9-E732-4760-A5AF-84EA33E1A847}">
      <dsp:nvSpPr>
        <dsp:cNvPr id="0" name=""/>
        <dsp:cNvSpPr/>
      </dsp:nvSpPr>
      <dsp:spPr>
        <a:xfrm>
          <a:off x="685799" y="0"/>
          <a:ext cx="7772400" cy="46799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B890-DEF8-4523-8B7E-64467E4BA6FA}">
      <dsp:nvSpPr>
        <dsp:cNvPr id="0" name=""/>
        <dsp:cNvSpPr/>
      </dsp:nvSpPr>
      <dsp:spPr>
        <a:xfrm>
          <a:off x="0" y="1403985"/>
          <a:ext cx="2743200" cy="1871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</a:p>
      </dsp:txBody>
      <dsp:txXfrm>
        <a:off x="91383" y="1495368"/>
        <a:ext cx="2560434" cy="1689214"/>
      </dsp:txXfrm>
    </dsp:sp>
    <dsp:sp modelId="{72CF9D7A-FD90-4954-828C-30DDD320CBE2}">
      <dsp:nvSpPr>
        <dsp:cNvPr id="0" name=""/>
        <dsp:cNvSpPr/>
      </dsp:nvSpPr>
      <dsp:spPr>
        <a:xfrm>
          <a:off x="3200400" y="1403985"/>
          <a:ext cx="2743200" cy="1871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事象</a:t>
          </a:r>
        </a:p>
      </dsp:txBody>
      <dsp:txXfrm>
        <a:off x="3291783" y="1495368"/>
        <a:ext cx="2560434" cy="1689214"/>
      </dsp:txXfrm>
    </dsp:sp>
    <dsp:sp modelId="{F8FFE220-358A-42C9-8BEB-7E66BEDA9285}">
      <dsp:nvSpPr>
        <dsp:cNvPr id="0" name=""/>
        <dsp:cNvSpPr/>
      </dsp:nvSpPr>
      <dsp:spPr>
        <a:xfrm>
          <a:off x="6400800" y="1403985"/>
          <a:ext cx="2743200" cy="1871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500" kern="1200" dirty="0"/>
            <a:t>確率</a:t>
          </a:r>
          <a:br>
            <a:rPr kumimoji="1" lang="en-US" altLang="ja-JP" sz="4500" kern="1200" dirty="0"/>
          </a:br>
          <a:r>
            <a:rPr kumimoji="1" lang="ja-JP" altLang="en-US" sz="4500" kern="1200" dirty="0"/>
            <a:t>変数</a:t>
          </a:r>
        </a:p>
      </dsp:txBody>
      <dsp:txXfrm>
        <a:off x="6492183" y="1495368"/>
        <a:ext cx="2560434" cy="1689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3107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確率分布</a:t>
          </a:r>
        </a:p>
      </dsp:txBody>
      <dsp:txXfrm>
        <a:off x="28841" y="2431606"/>
        <a:ext cx="1705798" cy="827165"/>
      </dsp:txXfrm>
    </dsp:sp>
    <dsp:sp modelId="{727AFEAD-8B91-4A20-8951-7BA6F81E9643}">
      <dsp:nvSpPr>
        <dsp:cNvPr id="0" name=""/>
        <dsp:cNvSpPr/>
      </dsp:nvSpPr>
      <dsp:spPr>
        <a:xfrm rot="18289469">
          <a:off x="1496391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2309203"/>
        <a:ext cx="61543" cy="61543"/>
      </dsp:txXfrm>
    </dsp:sp>
    <dsp:sp modelId="{8C0627BC-6633-473A-A5D9-B2DD87E47B0A}">
      <dsp:nvSpPr>
        <dsp:cNvPr id="0" name=""/>
        <dsp:cNvSpPr/>
      </dsp:nvSpPr>
      <dsp:spPr>
        <a:xfrm>
          <a:off x="2463280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離散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1421178"/>
        <a:ext cx="1705798" cy="827165"/>
      </dsp:txXfrm>
    </dsp:sp>
    <dsp:sp modelId="{902B7D90-7010-4A54-AA3D-89F76C4C430A}">
      <dsp:nvSpPr>
        <dsp:cNvPr id="0" name=""/>
        <dsp:cNvSpPr/>
      </dsp:nvSpPr>
      <dsp:spPr>
        <a:xfrm rot="18289469">
          <a:off x="3956564" y="1312649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1298775"/>
        <a:ext cx="61543" cy="61543"/>
      </dsp:txXfrm>
    </dsp:sp>
    <dsp:sp modelId="{8EF8BF36-B031-4DF4-817E-13ABEC79F13F}">
      <dsp:nvSpPr>
        <dsp:cNvPr id="0" name=""/>
        <dsp:cNvSpPr/>
      </dsp:nvSpPr>
      <dsp:spPr>
        <a:xfrm>
          <a:off x="4923453" y="385016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ベルヌーイ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4949187" y="410750"/>
        <a:ext cx="1705798" cy="827165"/>
      </dsp:txXfrm>
    </dsp:sp>
    <dsp:sp modelId="{744A07EA-D100-42B5-A283-B701B6A38D6E}">
      <dsp:nvSpPr>
        <dsp:cNvPr id="0" name=""/>
        <dsp:cNvSpPr/>
      </dsp:nvSpPr>
      <dsp:spPr>
        <a:xfrm>
          <a:off x="4220546" y="1817863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1817188"/>
        <a:ext cx="35145" cy="35145"/>
      </dsp:txXfrm>
    </dsp:sp>
    <dsp:sp modelId="{83B84BFD-D0AE-41A4-B50A-A6D23BF88EBA}">
      <dsp:nvSpPr>
        <dsp:cNvPr id="0" name=""/>
        <dsp:cNvSpPr/>
      </dsp:nvSpPr>
      <dsp:spPr>
        <a:xfrm>
          <a:off x="4923453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二項分布</a:t>
          </a:r>
        </a:p>
      </dsp:txBody>
      <dsp:txXfrm>
        <a:off x="4949187" y="1421178"/>
        <a:ext cx="1705798" cy="827165"/>
      </dsp:txXfrm>
    </dsp:sp>
    <dsp:sp modelId="{D78C7D8D-BA7B-4673-A580-38A7F1E102A3}">
      <dsp:nvSpPr>
        <dsp:cNvPr id="0" name=""/>
        <dsp:cNvSpPr/>
      </dsp:nvSpPr>
      <dsp:spPr>
        <a:xfrm rot="3310531">
          <a:off x="3956564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2309203"/>
        <a:ext cx="61543" cy="61543"/>
      </dsp:txXfrm>
    </dsp:sp>
    <dsp:sp modelId="{AD1B67F2-8817-405D-9391-D9DC7068764B}">
      <dsp:nvSpPr>
        <dsp:cNvPr id="0" name=""/>
        <dsp:cNvSpPr/>
      </dsp:nvSpPr>
      <dsp:spPr>
        <a:xfrm>
          <a:off x="4923453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その他</a:t>
          </a:r>
        </a:p>
      </dsp:txBody>
      <dsp:txXfrm>
        <a:off x="4949187" y="2431606"/>
        <a:ext cx="1705798" cy="827165"/>
      </dsp:txXfrm>
    </dsp:sp>
    <dsp:sp modelId="{4333D704-3C08-479E-8F53-00F8D8508BBF}">
      <dsp:nvSpPr>
        <dsp:cNvPr id="0" name=""/>
        <dsp:cNvSpPr/>
      </dsp:nvSpPr>
      <dsp:spPr>
        <a:xfrm rot="18289469">
          <a:off x="6416737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2309203"/>
        <a:ext cx="61543" cy="61543"/>
      </dsp:txXfrm>
    </dsp:sp>
    <dsp:sp modelId="{8B7A992F-7B23-446F-9134-985BF12F85C1}">
      <dsp:nvSpPr>
        <dsp:cNvPr id="0" name=""/>
        <dsp:cNvSpPr/>
      </dsp:nvSpPr>
      <dsp:spPr>
        <a:xfrm>
          <a:off x="7383626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ポアソン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7409360" y="1421178"/>
        <a:ext cx="1705798" cy="827165"/>
      </dsp:txXfrm>
    </dsp:sp>
    <dsp:sp modelId="{3A35937D-69B1-43DA-9078-4833AF6FCBCF}">
      <dsp:nvSpPr>
        <dsp:cNvPr id="0" name=""/>
        <dsp:cNvSpPr/>
      </dsp:nvSpPr>
      <dsp:spPr>
        <a:xfrm>
          <a:off x="6680719" y="2828292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14600" y="2827616"/>
        <a:ext cx="35145" cy="35145"/>
      </dsp:txXfrm>
    </dsp:sp>
    <dsp:sp modelId="{9A171AA6-2B70-40D3-BDAD-AD59A1DBC686}">
      <dsp:nvSpPr>
        <dsp:cNvPr id="0" name=""/>
        <dsp:cNvSpPr/>
      </dsp:nvSpPr>
      <dsp:spPr>
        <a:xfrm>
          <a:off x="7383626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超幾何分布</a:t>
          </a:r>
        </a:p>
      </dsp:txBody>
      <dsp:txXfrm>
        <a:off x="7409360" y="2431606"/>
        <a:ext cx="1705798" cy="827165"/>
      </dsp:txXfrm>
    </dsp:sp>
    <dsp:sp modelId="{32D75CA0-13B1-4A83-8D12-4D7F4265C1BF}">
      <dsp:nvSpPr>
        <dsp:cNvPr id="0" name=""/>
        <dsp:cNvSpPr/>
      </dsp:nvSpPr>
      <dsp:spPr>
        <a:xfrm rot="3310531">
          <a:off x="6416737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3319631"/>
        <a:ext cx="61543" cy="61543"/>
      </dsp:txXfrm>
    </dsp:sp>
    <dsp:sp modelId="{C08DA6DF-C2F1-46E8-933B-76B7F0E2E039}">
      <dsp:nvSpPr>
        <dsp:cNvPr id="0" name=""/>
        <dsp:cNvSpPr/>
      </dsp:nvSpPr>
      <dsp:spPr>
        <a:xfrm>
          <a:off x="7383626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多項分布</a:t>
          </a:r>
        </a:p>
      </dsp:txBody>
      <dsp:txXfrm>
        <a:off x="7409360" y="3442034"/>
        <a:ext cx="1705798" cy="827165"/>
      </dsp:txXfrm>
    </dsp:sp>
    <dsp:sp modelId="{CB461055-1B6D-408D-A3C5-9AD4C06836B6}">
      <dsp:nvSpPr>
        <dsp:cNvPr id="0" name=""/>
        <dsp:cNvSpPr/>
      </dsp:nvSpPr>
      <dsp:spPr>
        <a:xfrm rot="3310531">
          <a:off x="1496391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3319631"/>
        <a:ext cx="61543" cy="61543"/>
      </dsp:txXfrm>
    </dsp:sp>
    <dsp:sp modelId="{7F881C48-36A2-498D-8FCC-1BFC2AAA3C6C}">
      <dsp:nvSpPr>
        <dsp:cNvPr id="0" name=""/>
        <dsp:cNvSpPr/>
      </dsp:nvSpPr>
      <dsp:spPr>
        <a:xfrm>
          <a:off x="2463280" y="3416300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連続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3442034"/>
        <a:ext cx="1705798" cy="827165"/>
      </dsp:txXfrm>
    </dsp:sp>
    <dsp:sp modelId="{5B6ABF04-B586-4D32-BFCC-C452EEB3CD93}">
      <dsp:nvSpPr>
        <dsp:cNvPr id="0" name=""/>
        <dsp:cNvSpPr/>
      </dsp:nvSpPr>
      <dsp:spPr>
        <a:xfrm>
          <a:off x="4220546" y="3838720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3838044"/>
        <a:ext cx="35145" cy="35145"/>
      </dsp:txXfrm>
    </dsp:sp>
    <dsp:sp modelId="{25768EA5-9AA5-4263-8D6B-7760AAB55284}">
      <dsp:nvSpPr>
        <dsp:cNvPr id="0" name=""/>
        <dsp:cNvSpPr/>
      </dsp:nvSpPr>
      <dsp:spPr>
        <a:xfrm>
          <a:off x="4923453" y="3416300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次回紹介</a:t>
          </a:r>
        </a:p>
      </dsp:txBody>
      <dsp:txXfrm>
        <a:off x="4949187" y="3442034"/>
        <a:ext cx="1705798" cy="82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確率変数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652332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2800" dirty="0">
                <a:solidFill>
                  <a:srgbClr val="FF0000"/>
                </a:solidFill>
              </a:rPr>
              <a:t>確率変数は、事象を介して確率を付与された変数</a:t>
            </a:r>
          </a:p>
        </p:txBody>
      </p:sp>
    </p:spTree>
    <p:extLst>
      <p:ext uri="{BB962C8B-B14F-4D97-AF65-F5344CB8AC3E}">
        <p14:creationId xmlns:p14="http://schemas.microsoft.com/office/powerpoint/2010/main" val="170675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（３）確率変数の例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母集団を無限母集団と想定すると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コイン投げで表がでる比率を考えると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コイン投げ（試行）が無限に実行できる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⇒無限母集団から標本を抽出していることと同じ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 dirty="0"/>
                  <a:t>実際にコイン投げをしたときに表の出た回数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標本における統計値（データ）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が観測値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をとる確率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869" b="-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8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母集団を無限母集団と想定すると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コイン投げで表がでる比率を考えると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コイン投げ（試行）が無限に実行できる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⇒無限母集団から標本を抽出していることと同じ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r>
                  <a:rPr lang="ja-JP" altLang="en-US" dirty="0"/>
                  <a:t>実際にコイン投げをしたときに表の出た回数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標本における統計値（データ）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が観測値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をとる確率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2869" b="-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</p:spPr>
            <p:txBody>
              <a:bodyPr/>
              <a:lstStyle/>
              <a:p>
                <a:pPr algn="l"/>
                <a:r>
                  <a:rPr lang="ja-JP" altLang="en-US" sz="2400" b="1" dirty="0">
                    <a:solidFill>
                      <a:srgbClr val="FF0000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kumimoji="1" lang="ja-JP" altLang="en-US" sz="2400" b="1" dirty="0">
                    <a:solidFill>
                      <a:srgbClr val="FF0000"/>
                    </a:solidFill>
                  </a:rPr>
                  <a:t>の分布（確率分布）は、母集団の分布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を表している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dirty="0">
                    <a:solidFill>
                      <a:srgbClr val="FF0000"/>
                    </a:solidFill>
                  </a:rPr>
                  <a:t>実際には確率分布はわからないことが一般的なので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実験や調査が必要になる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152128"/>
              </a:xfrm>
              <a:blipFill rotWithShape="1">
                <a:blip r:embed="rId3"/>
                <a:stretch>
                  <a:fillRect l="-664" b="-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562121" cy="4671368"/>
          </a:xfrm>
          <a:ln>
            <a:noFill/>
          </a:ln>
        </p:spPr>
        <p:txBody>
          <a:bodyPr/>
          <a:lstStyle/>
          <a:p>
            <a:r>
              <a:rPr kumimoji="1" lang="ja-JP" altLang="en-US" dirty="0"/>
              <a:t>相対度数を確率とする</a:t>
            </a:r>
            <a:br>
              <a:rPr kumimoji="1" lang="en-US" altLang="ja-JP" dirty="0"/>
            </a:br>
            <a:r>
              <a:rPr kumimoji="1" lang="ja-JP" altLang="en-US" dirty="0"/>
              <a:t>（経験確率）</a:t>
            </a:r>
            <a:endParaRPr kumimoji="1" lang="en-US" altLang="ja-JP" dirty="0"/>
          </a:p>
          <a:p>
            <a:pPr lvl="1"/>
            <a:r>
              <a:rPr lang="ja-JP" altLang="en-US" dirty="0"/>
              <a:t>来店頻度</a:t>
            </a:r>
            <a:r>
              <a:rPr lang="en-US" altLang="ja-JP" dirty="0"/>
              <a:t>k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確率変数</a:t>
            </a:r>
            <a:r>
              <a:rPr lang="en-US" altLang="ja-JP" dirty="0"/>
              <a:t>X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考えることができる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母集団からランダムに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人を抽出したとき</a:t>
            </a:r>
            <a:endParaRPr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来店頻度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</a:t>
            </a:r>
            <a:r>
              <a:rPr kumimoji="1" lang="en-US" altLang="ja-JP" dirty="0"/>
              <a:t>/</a:t>
            </a:r>
            <a:r>
              <a:rPr kumimoji="1" lang="ja-JP" altLang="en-US" dirty="0"/>
              <a:t>週</a:t>
            </a:r>
            <a:r>
              <a:rPr kumimoji="1" lang="en-US" altLang="ja-JP" dirty="0"/>
              <a:t>]</a:t>
            </a:r>
            <a:r>
              <a:rPr kumimoji="1" lang="ja-JP" altLang="en-US" dirty="0"/>
              <a:t>の人が</a:t>
            </a:r>
            <a:br>
              <a:rPr kumimoji="1" lang="en-US" altLang="ja-JP" dirty="0"/>
            </a:br>
            <a:r>
              <a:rPr kumimoji="1" lang="ja-JP" altLang="en-US" dirty="0"/>
              <a:t>抽出される確率</a:t>
            </a:r>
            <a:br>
              <a:rPr kumimoji="1" lang="en-US" altLang="ja-JP" dirty="0"/>
            </a:br>
            <a:r>
              <a:rPr kumimoji="1" lang="ja-JP" altLang="en-US" dirty="0"/>
              <a:t>⇒ </a:t>
            </a:r>
            <a:r>
              <a:rPr kumimoji="1" lang="en-US" altLang="ja-JP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母集団を有限母集団と想定すると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母集団の分布が分かっている場合を想定する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" y="2069107"/>
            <a:ext cx="4495782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3779912" y="314096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9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kumimoji="1" lang="ja-JP" altLang="en-US" sz="2400" dirty="0"/>
                  <a:t>確率の公理</a:t>
                </a:r>
                <a:endParaRPr kumimoji="1" lang="en-US" altLang="ja-JP" sz="2400" dirty="0"/>
              </a:p>
              <a:p>
                <a:pPr lvl="1" algn="l"/>
                <a:r>
                  <a:rPr kumimoji="1" lang="en-US" altLang="ja-JP" sz="2000" dirty="0"/>
                  <a:t>【</a:t>
                </a:r>
                <a:r>
                  <a:rPr kumimoji="1" lang="ja-JP" altLang="en-US" sz="2000" dirty="0"/>
                  <a:t>確率の公理</a:t>
                </a:r>
                <a:r>
                  <a:rPr kumimoji="1" lang="en-US" altLang="ja-JP" sz="2000" dirty="0"/>
                  <a:t>】</a:t>
                </a:r>
                <a:r>
                  <a:rPr kumimoji="1" lang="ja-JP" altLang="en-US" sz="2000" dirty="0"/>
                  <a:t>を満たさないものは確率ではない</a:t>
                </a:r>
                <a:endParaRPr kumimoji="1" lang="en-US" altLang="ja-JP" sz="2000" dirty="0"/>
              </a:p>
              <a:p>
                <a:pPr lvl="2" algn="l"/>
                <a:r>
                  <a:rPr lang="en-US" altLang="ja-JP" sz="2000" dirty="0"/>
                  <a:t>0</a:t>
                </a:r>
                <a:r>
                  <a:rPr lang="ja-JP" altLang="en-US" sz="2000" dirty="0"/>
                  <a:t>から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の間</a:t>
                </a:r>
                <a:endParaRPr lang="en-US" altLang="ja-JP" sz="2000" dirty="0"/>
              </a:p>
              <a:p>
                <a:pPr lvl="2" algn="l"/>
                <a:r>
                  <a:rPr kumimoji="1" lang="ja-JP" altLang="en-US" sz="2000" dirty="0"/>
                  <a:t>全部足したら</a:t>
                </a:r>
                <a:r>
                  <a:rPr kumimoji="1" lang="en-US" altLang="ja-JP" sz="2000" dirty="0"/>
                  <a:t>1</a:t>
                </a:r>
              </a:p>
              <a:p>
                <a:pPr lvl="2" algn="l"/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B</a:t>
                </a:r>
                <a:r>
                  <a:rPr lang="ja-JP" altLang="en-US" sz="2000" dirty="0" err="1"/>
                  <a:t>が排</a:t>
                </a:r>
                <a:r>
                  <a:rPr lang="ja-JP" altLang="en-US" sz="2000" dirty="0"/>
                  <a:t>反ならば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400" dirty="0"/>
                  <a:t>先験確率と経験確率</a:t>
                </a:r>
                <a:endParaRPr lang="en-US" altLang="ja-JP" sz="2400" dirty="0"/>
              </a:p>
              <a:p>
                <a:pPr lvl="1" algn="l"/>
                <a:r>
                  <a:rPr lang="ja-JP" altLang="en-US" sz="2000" dirty="0"/>
                  <a:t>先験確率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根元事象の確率が同等であると定義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事象自体が不明な場合は困難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経験確率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相対度数を確率として定義</a:t>
                </a:r>
                <a:endParaRPr lang="en-US" altLang="ja-JP" sz="2000" dirty="0"/>
              </a:p>
              <a:p>
                <a:pPr lvl="2" algn="l"/>
                <a:r>
                  <a:rPr lang="ja-JP" altLang="en-US" sz="2000" dirty="0"/>
                  <a:t>試行できない場合やめったに起こらない場合は困難</a:t>
                </a:r>
                <a:endParaRPr lang="en-US" altLang="ja-JP" sz="2000" dirty="0"/>
              </a:p>
              <a:p>
                <a:pPr algn="l"/>
                <a:r>
                  <a:rPr kumimoji="1" lang="ja-JP" altLang="en-US" sz="2400" dirty="0"/>
                  <a:t>確率変数</a:t>
                </a:r>
                <a:endParaRPr kumimoji="1" lang="en-US" altLang="ja-JP" sz="2400" dirty="0"/>
              </a:p>
              <a:p>
                <a:pPr lvl="1" algn="l"/>
                <a:r>
                  <a:rPr kumimoji="1" lang="ja-JP" altLang="en-US" sz="2000" dirty="0"/>
                  <a:t>確率が付与された変数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43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（１）確率分布の種類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43099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7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（２）ベルヌーイ分布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確率と確率変数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30</a:t>
            </a:r>
            <a:r>
              <a:rPr kumimoji="1" lang="ja-JP" altLang="en-US" dirty="0"/>
              <a:t>）つづき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①ベルヌーイ分布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ベルヌーイ分布（</a:t>
                </a:r>
                <a:r>
                  <a:rPr lang="en-US" altLang="ja-JP" dirty="0"/>
                  <a:t>Bernoulli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0…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コインを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回投げたときに関する確率分布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コイン投げの表が出る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が起こる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先験確率より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なので、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のベルヌーイ分布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離散確率分布のもっとも基本的な分布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ベルヌーイ分布</a:t>
            </a:r>
            <a:endParaRPr kumimoji="1"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が起こらなかったときに</a:t>
            </a:r>
            <a:r>
              <a:rPr kumimoji="1" lang="en-US" altLang="ja-JP" dirty="0"/>
              <a:t>X=0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37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80715" y="1988840"/>
            <a:ext cx="4507200" cy="36004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ベルヌーイ分布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①ベルヌーイ分布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ベルヌーイ分布</a:t>
            </a:r>
            <a:endParaRPr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が起こらなかったときに</a:t>
            </a:r>
            <a:r>
              <a:rPr lang="en-US" altLang="ja-JP" dirty="0"/>
              <a:t>X=0</a:t>
            </a:r>
            <a:endParaRPr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" y="2488936"/>
            <a:ext cx="4500071" cy="2668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63" y="2564904"/>
            <a:ext cx="4293541" cy="25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確率変数の値（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）に、確率（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）が定められた場合＝</a:t>
                </a:r>
                <a:r>
                  <a:rPr kumimoji="1" lang="ja-JP" altLang="en-US" sz="20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確率分布</a:t>
                </a: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82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（３）二項分布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二項分布（</a:t>
                </a:r>
                <a:r>
                  <a:rPr lang="en-US" altLang="ja-JP" dirty="0"/>
                  <a:t>binomial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 1, 2, …,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事象が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回も起こらない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すべての回で事象が起こる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4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</p:spTree>
    <p:extLst>
      <p:ext uri="{BB962C8B-B14F-4D97-AF65-F5344CB8AC3E}">
        <p14:creationId xmlns:p14="http://schemas.microsoft.com/office/powerpoint/2010/main" val="38202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>
                    <a:solidFill>
                      <a:srgbClr val="FF0000"/>
                    </a:solidFill>
                  </a:rPr>
                  <a:t>組み合わせ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altLang="ja-JP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ja-JP" sz="3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全部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回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以外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階乗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n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2800" dirty="0" err="1">
                    <a:solidFill>
                      <a:schemeClr val="tx1"/>
                    </a:solidFill>
                  </a:rPr>
                  <a:t>までを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全部かける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!=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×…×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3!=3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×2×1=6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 err="1"/>
              <a:t>conbination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ゼロの階乗は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と定義されている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0!=1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表、表、裏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表、裏、表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裏、表、表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3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 err="1"/>
              <a:t>conbination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</p:spTree>
    <p:extLst>
      <p:ext uri="{BB962C8B-B14F-4D97-AF65-F5344CB8AC3E}">
        <p14:creationId xmlns:p14="http://schemas.microsoft.com/office/powerpoint/2010/main" val="339845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表、表、裏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表、裏、表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裏、表、表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 err="1"/>
              <a:t>conbination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</p:spTree>
    <p:extLst>
      <p:ext uri="{BB962C8B-B14F-4D97-AF65-F5344CB8AC3E}">
        <p14:creationId xmlns:p14="http://schemas.microsoft.com/office/powerpoint/2010/main" val="418949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9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7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333" t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53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二項分布の確率は</a:t>
                </a:r>
                <a:br>
                  <a:rPr lang="en-US" altLang="ja-JP" dirty="0"/>
                </a:br>
                <a:r>
                  <a:rPr lang="ja-JP" altLang="en-US" dirty="0"/>
                  <a:t>「試行回数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」と</a:t>
                </a:r>
                <a:br>
                  <a:rPr lang="en-US" altLang="ja-JP" dirty="0"/>
                </a:br>
                <a:r>
                  <a:rPr lang="ja-JP" altLang="en-US" dirty="0"/>
                  <a:t>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」で決まる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がわかれば計算できる！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の分布が二項分布であるとき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確率変数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は二項分布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に従う</a:t>
                </a:r>
                <a:r>
                  <a:rPr lang="ja-JP" altLang="en-US" dirty="0"/>
                  <a:t>といい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/>
                  <a:t>と表す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</p:spTree>
    <p:extLst>
      <p:ext uri="{BB962C8B-B14F-4D97-AF65-F5344CB8AC3E}">
        <p14:creationId xmlns:p14="http://schemas.microsoft.com/office/powerpoint/2010/main" val="395937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</p:spTree>
    <p:extLst>
      <p:ext uri="{BB962C8B-B14F-4D97-AF65-F5344CB8AC3E}">
        <p14:creationId xmlns:p14="http://schemas.microsoft.com/office/powerpoint/2010/main" val="358399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=3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10−3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=120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216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78125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279936</m:t>
                            </m:r>
                          </m:den>
                        </m:f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=0.15504536… ≈0.155</m:t>
                    </m:r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sz="2400" dirty="0"/>
                  <a:t>大体</a:t>
                </a:r>
                <a:r>
                  <a:rPr lang="en-US" altLang="ja-JP" sz="2400" dirty="0"/>
                  <a:t>15.5%</a:t>
                </a:r>
                <a:r>
                  <a:rPr lang="ja-JP" altLang="en-US" sz="2400" dirty="0"/>
                  <a:t>くらい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</p:spTree>
    <p:extLst>
      <p:ext uri="{BB962C8B-B14F-4D97-AF65-F5344CB8AC3E}">
        <p14:creationId xmlns:p14="http://schemas.microsoft.com/office/powerpoint/2010/main" val="3656738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（４）二項分布の例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04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X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1, 2, 3, …,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人の調査で満足度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以上の人数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:r>
                  <a:rPr lang="ja-JP" altLang="en-US" dirty="0"/>
                  <a:t>満足度が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人以上である母集団の比率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離散確率変数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母集団の比率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がわかれば計算できそう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標本：</a:t>
            </a:r>
            <a:r>
              <a:rPr kumimoji="1" lang="en-US" altLang="ja-JP" dirty="0"/>
              <a:t>	N</a:t>
            </a:r>
            <a:r>
              <a:rPr kumimoji="1" lang="ja-JP" altLang="en-US" dirty="0"/>
              <a:t>人の常連客を抽出して調査</a:t>
            </a:r>
            <a:endParaRPr kumimoji="1" lang="en-US" altLang="ja-JP" dirty="0"/>
          </a:p>
          <a:p>
            <a:pPr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5</a:t>
            </a:r>
            <a:r>
              <a:rPr lang="ja-JP" altLang="en-US" dirty="0"/>
              <a:t>段階評価の満足度において</a:t>
            </a:r>
            <a:r>
              <a:rPr lang="en-US" altLang="ja-JP" dirty="0"/>
              <a:t>4</a:t>
            </a:r>
            <a:r>
              <a:rPr lang="ja-JP" altLang="en-US" dirty="0"/>
              <a:t>以上を記入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4903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4-1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標本として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10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人</a:t>
                </a:r>
                <a:r>
                  <a:rPr kumimoji="1" lang="ja-JP" altLang="en-US" dirty="0"/>
                  <a:t>を無作為抽出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</a:t>
                </a:r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想定される二項分布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10, 0.6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0098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7504" y="4581128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860032" y="2420888"/>
            <a:ext cx="3960440" cy="2016224"/>
          </a:xfrm>
          <a:prstGeom prst="wedgeRoundRectCallout">
            <a:avLst>
              <a:gd name="adj1" fmla="val -58840"/>
              <a:gd name="adj2" fmla="val 625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標本比率が、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母集団での比率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(0.6)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大きく変わらない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0.7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になる確率は？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60032" y="5049180"/>
            <a:ext cx="3960440" cy="1188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それぞれの事象は独立なので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それぞれの確率を足せばＯＫ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012432" y="800708"/>
            <a:ext cx="3960440" cy="118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p. 49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もやってみよう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836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（５）その他の二項分布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超幾何分布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母集団が有限母集団のとき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母集団の大きさ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が大きいときは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超幾何分布の確率分布は二項分布と同じ</a:t>
                </a:r>
                <a:endParaRPr kumimoji="1" lang="en-US" altLang="ja-JP" dirty="0"/>
              </a:p>
              <a:p>
                <a:r>
                  <a:rPr lang="ja-JP" altLang="en-US" dirty="0"/>
                  <a:t>ポアソン分布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二項分布における確率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が小さくなり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n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は一定とみなせるとき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事象がめったに起こらない場合</a:t>
                </a:r>
                <a:endParaRPr lang="en-US" altLang="ja-JP" dirty="0"/>
              </a:p>
              <a:p>
                <a:r>
                  <a:rPr kumimoji="1" lang="ja-JP" altLang="en-US" dirty="0"/>
                  <a:t>多項分布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二項分布の拡張（事象を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つ以上に分類した場合）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  <a:blipFill rotWithShape="1">
                <a:blip r:embed="rId2"/>
                <a:stretch>
                  <a:fillRect l="-1467" t="-1765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025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156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22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56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bg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1351876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2177454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1297104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5−3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5!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3!2!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25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7776</m:t>
                          </m:r>
                        </m:den>
                      </m:f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=0.0321502… 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≈0.032</m:t>
                      </m:r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256487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lang="ja-JP" altLang="en-US" sz="2400" dirty="0"/>
              <a:t>確率変数</a:t>
            </a:r>
            <a:endParaRPr lang="en-US" altLang="ja-JP" sz="2400" dirty="0"/>
          </a:p>
          <a:p>
            <a:pPr lvl="1" algn="l"/>
            <a:r>
              <a:rPr lang="ja-JP" altLang="en-US" sz="2200" dirty="0"/>
              <a:t>確率が（事象を通じて）付与された変数</a:t>
            </a:r>
            <a:endParaRPr lang="en-US" altLang="ja-JP" sz="2200" dirty="0"/>
          </a:p>
          <a:p>
            <a:pPr algn="l"/>
            <a:r>
              <a:rPr kumimoji="1" lang="ja-JP" altLang="en-US" sz="2400" dirty="0"/>
              <a:t>確率分布</a:t>
            </a:r>
            <a:endParaRPr kumimoji="1" lang="en-US" altLang="ja-JP" sz="2400" dirty="0"/>
          </a:p>
          <a:p>
            <a:pPr lvl="1" algn="l"/>
            <a:r>
              <a:rPr lang="ja-JP" altLang="en-US" sz="2200" dirty="0"/>
              <a:t>確率変数の分布は母集団の分布と考えることができる</a:t>
            </a:r>
            <a:endParaRPr kumimoji="1" lang="en-US" altLang="ja-JP" sz="2200" dirty="0"/>
          </a:p>
          <a:p>
            <a:pPr algn="l"/>
            <a:r>
              <a:rPr lang="ja-JP" altLang="en-US" sz="2400" dirty="0"/>
              <a:t>離散確率分布</a:t>
            </a:r>
            <a:endParaRPr kumimoji="1" lang="en-US" altLang="ja-JP" sz="2400" dirty="0"/>
          </a:p>
          <a:p>
            <a:pPr lvl="1" algn="l"/>
            <a:r>
              <a:rPr lang="ja-JP" altLang="en-US" sz="2000" dirty="0"/>
              <a:t>二項分布</a:t>
            </a:r>
            <a:endParaRPr lang="en-US" altLang="ja-JP" sz="2000" dirty="0"/>
          </a:p>
          <a:p>
            <a:pPr lvl="2" algn="l"/>
            <a:r>
              <a:rPr lang="ja-JP" altLang="en-US" dirty="0"/>
              <a:t>確率変数が事象の起こる回数を表す確率分布</a:t>
            </a:r>
            <a:endParaRPr lang="en-US" altLang="ja-JP" dirty="0"/>
          </a:p>
          <a:p>
            <a:pPr lvl="1" algn="l"/>
            <a:r>
              <a:rPr kumimoji="1" lang="ja-JP" altLang="en-US" sz="2000" dirty="0"/>
              <a:t>ベルヌーイ分布</a:t>
            </a:r>
            <a:endParaRPr kumimoji="1" lang="en-US" altLang="ja-JP" sz="2000" dirty="0"/>
          </a:p>
          <a:p>
            <a:pPr lvl="2" algn="l"/>
            <a:r>
              <a:rPr lang="en-US" altLang="ja-JP" dirty="0"/>
              <a:t>N=1</a:t>
            </a:r>
            <a:r>
              <a:rPr lang="ja-JP" altLang="en-US" dirty="0"/>
              <a:t>のときの二項分布</a:t>
            </a:r>
            <a:endParaRPr kumimoji="1" lang="en-US" altLang="ja-JP" dirty="0"/>
          </a:p>
          <a:p>
            <a:pPr lvl="1" algn="l"/>
            <a:r>
              <a:rPr lang="ja-JP" altLang="en-US" sz="2000" dirty="0"/>
              <a:t>その他の離散確率分布</a:t>
            </a:r>
            <a:endParaRPr lang="en-US" altLang="ja-JP" sz="2000" dirty="0"/>
          </a:p>
          <a:p>
            <a:pPr lvl="2" algn="l"/>
            <a:r>
              <a:rPr kumimoji="1" lang="ja-JP" altLang="en-US" dirty="0"/>
              <a:t>ポアソン分布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超幾何分布</a:t>
            </a:r>
            <a:endParaRPr lang="en-US" altLang="ja-JP" dirty="0"/>
          </a:p>
          <a:p>
            <a:pPr lvl="2" algn="l"/>
            <a:r>
              <a:rPr kumimoji="1" lang="ja-JP" altLang="en-US" dirty="0"/>
              <a:t>多項分布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確率変数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変数の概念に確率が加わったもの</a:t>
            </a:r>
            <a:endParaRPr lang="en-US" altLang="ja-JP" dirty="0"/>
          </a:p>
          <a:p>
            <a:pPr lvl="2"/>
            <a:r>
              <a:rPr lang="ja-JP" altLang="en-US" dirty="0"/>
              <a:t>サイコロの出た目</a:t>
            </a:r>
            <a:endParaRPr lang="en-US" altLang="ja-JP" dirty="0"/>
          </a:p>
          <a:p>
            <a:pPr lvl="3"/>
            <a:r>
              <a:rPr lang="ja-JP" altLang="en-US" dirty="0"/>
              <a:t>偶然性を伴って生じる結果</a:t>
            </a:r>
            <a:endParaRPr lang="en-US" altLang="ja-JP" dirty="0"/>
          </a:p>
          <a:p>
            <a:pPr lvl="1"/>
            <a:r>
              <a:rPr kumimoji="1" lang="ja-JP" altLang="en-US" dirty="0"/>
              <a:t>観測値に確率が対応している変数のこと</a:t>
            </a:r>
            <a:endParaRPr kumimoji="1" lang="en-US" altLang="ja-JP" dirty="0"/>
          </a:p>
          <a:p>
            <a:pPr lvl="2"/>
            <a:r>
              <a:rPr lang="ja-JP" altLang="en-US" dirty="0">
                <a:solidFill>
                  <a:srgbClr val="FF0000"/>
                </a:solidFill>
              </a:rPr>
              <a:t>変数</a:t>
            </a:r>
            <a:endParaRPr lang="en-US" altLang="ja-JP" dirty="0">
              <a:solidFill>
                <a:srgbClr val="FF0000"/>
              </a:solidFill>
            </a:endParaRPr>
          </a:p>
          <a:p>
            <a:pPr lvl="3"/>
            <a:r>
              <a:rPr kumimoji="1" lang="ja-JP" altLang="en-US" dirty="0"/>
              <a:t>観測値の集合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ja-JP" altLang="en-US" dirty="0"/>
                  <a:t>：事象を表す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変数が離散変数のとき、確率変数は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離散確率変数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コイン投げの事例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={1, 0}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表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裏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サイコロの出た目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X={1, 2, 3, 4, 5, 6}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先験確率で考えると</a:t>
                </a:r>
                <a:r>
                  <a:rPr kumimoji="1" lang="en-US" altLang="ja-JP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:1</m:t>
                            </m:r>
                            <m:r>
                              <a:rPr lang="ja-JP" altLang="en-US" i="1">
                                <a:latin typeface="Cambria Math"/>
                              </a:rPr>
                              <m:t>の目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:2</m:t>
                            </m:r>
                            <m:r>
                              <a:rPr kumimoji="1" lang="ja-JP" altLang="en-US" b="0" i="1" smtClean="0">
                                <a:latin typeface="Cambria Math"/>
                              </a:rPr>
                              <m:t>の目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=2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… 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コイン投げの結果は、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前の回の影響を受けないので</a:t>
                </a:r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独立</a:t>
                </a:r>
                <a:r>
                  <a:rPr kumimoji="1" lang="en-US" altLang="ja-JP" dirty="0"/>
                  <a:t>】</a:t>
                </a:r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7308304" y="3284984"/>
            <a:ext cx="1512168" cy="648072"/>
          </a:xfrm>
          <a:prstGeom prst="wedgeRoundRectCallout">
            <a:avLst>
              <a:gd name="adj1" fmla="val -59906"/>
              <a:gd name="adj2" fmla="val 9723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ja-JP" altLang="en-US" dirty="0"/>
              <a:t>定理</a:t>
            </a:r>
            <a:r>
              <a:rPr kumimoji="1" lang="en-US" altLang="ja-JP" dirty="0"/>
              <a:t>4]</a:t>
            </a:r>
            <a:r>
              <a:rPr kumimoji="1" lang="ja-JP" altLang="en-US" dirty="0"/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87569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3-2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コイン投げの事例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⇒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確率変数</a:t>
                </a:r>
                <a:endParaRPr kumimoji="1" lang="en-US" altLang="ja-JP" dirty="0"/>
              </a:p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回投げたとき表が出た回数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					X={0, 1, 2, 3}</a:t>
                </a:r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確率</a:t>
                </a:r>
                <a:r>
                  <a:rPr kumimoji="1" lang="en-US" altLang="ja-JP" dirty="0"/>
                  <a:t>…3</a:t>
                </a:r>
                <a:r>
                  <a:rPr kumimoji="1" lang="ja-JP" altLang="en-US" dirty="0"/>
                  <a:t>回のコイン投げの積として表現できる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例：表が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回のとき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裏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回目</m:t>
                        </m:r>
                        <m:r>
                          <a:rPr lang="ja-JP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表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=0.125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sSup>
                      <m:s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3∗</m:t>
                    </m:r>
                    <m:f>
                      <m:f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=0.</m:t>
                    </m:r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/>
                      </a:rPr>
                      <m:t>375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2641</Words>
  <Application>Microsoft Office PowerPoint</Application>
  <PresentationFormat>画面に合わせる (4:3)</PresentationFormat>
  <Paragraphs>397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9" baseType="lpstr">
      <vt:lpstr>メイリオ</vt:lpstr>
      <vt:lpstr>Arial</vt:lpstr>
      <vt:lpstr>Calibri</vt:lpstr>
      <vt:lpstr>Cambria Math</vt:lpstr>
      <vt:lpstr>Office ​​テーマ</vt:lpstr>
      <vt:lpstr>統計学B #04</vt:lpstr>
      <vt:lpstr>確率と確率変数</vt:lpstr>
      <vt:lpstr>確率変数の定義</vt:lpstr>
      <vt:lpstr>PowerPoint プレゼンテーション</vt:lpstr>
      <vt:lpstr>確率変数の定義</vt:lpstr>
      <vt:lpstr>確率変数の定義</vt:lpstr>
      <vt:lpstr>例題3-2</vt:lpstr>
      <vt:lpstr>問題3-2</vt:lpstr>
      <vt:lpstr>問題3-2</vt:lpstr>
      <vt:lpstr>確率変数</vt:lpstr>
      <vt:lpstr>PowerPoint プレゼンテーション</vt:lpstr>
      <vt:lpstr>母集団を無限母集団と想定すると</vt:lpstr>
      <vt:lpstr>母集団を無限母集団と想定すると</vt:lpstr>
      <vt:lpstr>母集団を有限母集団と想定すると</vt:lpstr>
      <vt:lpstr>第3章のまとめ</vt:lpstr>
      <vt:lpstr>確率分布</vt:lpstr>
      <vt:lpstr>PowerPoint プレゼンテーション</vt:lpstr>
      <vt:lpstr>確率分布の種類</vt:lpstr>
      <vt:lpstr>PowerPoint プレゼンテーション</vt:lpstr>
      <vt:lpstr>①ベルヌーイ分布</vt:lpstr>
      <vt:lpstr>①ベルヌーイ分布</vt:lpstr>
      <vt:lpstr>PowerPoint プレゼンテーション</vt:lpstr>
      <vt:lpstr>②二項分布</vt:lpstr>
      <vt:lpstr>組み合わせの計算</vt:lpstr>
      <vt:lpstr>組み合わせの計算</vt:lpstr>
      <vt:lpstr>組み合わせの計算</vt:lpstr>
      <vt:lpstr>確率の計算</vt:lpstr>
      <vt:lpstr>確率の計算</vt:lpstr>
      <vt:lpstr>確率の計算</vt:lpstr>
      <vt:lpstr>②二項分布</vt:lpstr>
      <vt:lpstr>練習問題</vt:lpstr>
      <vt:lpstr>練習問題</vt:lpstr>
      <vt:lpstr>PowerPoint プレゼンテーション</vt:lpstr>
      <vt:lpstr>二項分布の例</vt:lpstr>
      <vt:lpstr>例題4-1</vt:lpstr>
      <vt:lpstr>PowerPoint プレゼンテーション</vt:lpstr>
      <vt:lpstr>その他の二項分布</vt:lpstr>
      <vt:lpstr>練習問題①</vt:lpstr>
      <vt:lpstr>練習問題①</vt:lpstr>
      <vt:lpstr>練習問題②</vt:lpstr>
      <vt:lpstr>練習問題②</vt:lpstr>
      <vt:lpstr>練習問題③</vt:lpstr>
      <vt:lpstr>練習問題③</vt:lpstr>
      <vt:lpstr>第4章(前半)のまとめ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192</cp:revision>
  <dcterms:created xsi:type="dcterms:W3CDTF">2019-04-13T07:28:03Z</dcterms:created>
  <dcterms:modified xsi:type="dcterms:W3CDTF">2020-08-26T05:43:12Z</dcterms:modified>
</cp:coreProperties>
</file>