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390" r:id="rId2"/>
    <p:sldId id="408" r:id="rId3"/>
    <p:sldId id="393" r:id="rId4"/>
    <p:sldId id="409" r:id="rId5"/>
    <p:sldId id="394" r:id="rId6"/>
    <p:sldId id="395" r:id="rId7"/>
    <p:sldId id="410" r:id="rId8"/>
    <p:sldId id="397" r:id="rId9"/>
    <p:sldId id="398" r:id="rId10"/>
    <p:sldId id="399" r:id="rId11"/>
    <p:sldId id="400" r:id="rId12"/>
    <p:sldId id="401" r:id="rId13"/>
    <p:sldId id="403" r:id="rId14"/>
    <p:sldId id="402" r:id="rId15"/>
    <p:sldId id="404" r:id="rId16"/>
    <p:sldId id="405" r:id="rId17"/>
    <p:sldId id="406" r:id="rId18"/>
    <p:sldId id="407" r:id="rId19"/>
    <p:sldId id="413" r:id="rId20"/>
    <p:sldId id="414" r:id="rId21"/>
    <p:sldId id="411" r:id="rId22"/>
    <p:sldId id="412" r:id="rId23"/>
    <p:sldId id="415" r:id="rId24"/>
    <p:sldId id="416" r:id="rId25"/>
    <p:sldId id="417" r:id="rId26"/>
    <p:sldId id="418" r:id="rId27"/>
    <p:sldId id="419" r:id="rId28"/>
    <p:sldId id="420" r:id="rId29"/>
    <p:sldId id="421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7"/>
    <p:restoredTop sz="94726"/>
  </p:normalViewPr>
  <p:slideViewPr>
    <p:cSldViewPr>
      <p:cViewPr varScale="1">
        <p:scale>
          <a:sx n="158" d="100"/>
          <a:sy n="158" d="100"/>
        </p:scale>
        <p:origin x="100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F1ED2-21C7-4370-BA77-D1B7A11B671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kumimoji="1" lang="ja-JP" altLang="en-US"/>
        </a:p>
      </dgm:t>
    </dgm:pt>
    <dgm:pt modelId="{71E194C0-1846-4879-A479-E04B5B7EFFE4}">
      <dgm:prSet phldrT="[テキスト]"/>
      <dgm:spPr/>
      <dgm:t>
        <a:bodyPr/>
        <a:lstStyle/>
        <a:p>
          <a:r>
            <a:rPr kumimoji="1" lang="ja-JP" altLang="en-US" dirty="0"/>
            <a:t>確率分布</a:t>
          </a:r>
        </a:p>
      </dgm:t>
    </dgm:pt>
    <dgm:pt modelId="{E31562B7-8724-45ED-BF6C-9F1CA937EEA7}" type="parTrans" cxnId="{DDC3E4D5-018A-4286-A9D0-085FB032CEEB}">
      <dgm:prSet/>
      <dgm:spPr/>
      <dgm:t>
        <a:bodyPr/>
        <a:lstStyle/>
        <a:p>
          <a:endParaRPr kumimoji="1" lang="ja-JP" altLang="en-US"/>
        </a:p>
      </dgm:t>
    </dgm:pt>
    <dgm:pt modelId="{298776A5-6D1C-4F09-BD67-BE7D57ED0ABC}" type="sibTrans" cxnId="{DDC3E4D5-018A-4286-A9D0-085FB032CEEB}">
      <dgm:prSet/>
      <dgm:spPr/>
      <dgm:t>
        <a:bodyPr/>
        <a:lstStyle/>
        <a:p>
          <a:endParaRPr kumimoji="1" lang="ja-JP" altLang="en-US"/>
        </a:p>
      </dgm:t>
    </dgm:pt>
    <dgm:pt modelId="{23D94C6B-5E94-4AB7-8859-B80748DDC385}">
      <dgm:prSet phldrT="[テキスト]"/>
      <dgm:spPr/>
      <dgm:t>
        <a:bodyPr/>
        <a:lstStyle/>
        <a:p>
          <a:r>
            <a:rPr kumimoji="1" lang="ja-JP" altLang="en-US" dirty="0"/>
            <a:t>離散</a:t>
          </a:r>
          <a:br>
            <a:rPr kumimoji="1" lang="en-US" altLang="ja-JP" dirty="0"/>
          </a:br>
          <a:r>
            <a:rPr kumimoji="1" lang="ja-JP" altLang="en-US" dirty="0"/>
            <a:t>確率分布</a:t>
          </a:r>
        </a:p>
      </dgm:t>
    </dgm:pt>
    <dgm:pt modelId="{F7A0472B-FCCF-4080-8A81-56255204DB6A}" type="parTrans" cxnId="{9422F904-461F-493B-9DA7-271748611281}">
      <dgm:prSet/>
      <dgm:spPr/>
      <dgm:t>
        <a:bodyPr/>
        <a:lstStyle/>
        <a:p>
          <a:endParaRPr kumimoji="1" lang="ja-JP" altLang="en-US"/>
        </a:p>
      </dgm:t>
    </dgm:pt>
    <dgm:pt modelId="{0890F1EF-52CD-4BCD-98EB-E4828F81C60C}" type="sibTrans" cxnId="{9422F904-461F-493B-9DA7-271748611281}">
      <dgm:prSet/>
      <dgm:spPr/>
      <dgm:t>
        <a:bodyPr/>
        <a:lstStyle/>
        <a:p>
          <a:endParaRPr kumimoji="1" lang="ja-JP" altLang="en-US"/>
        </a:p>
      </dgm:t>
    </dgm:pt>
    <dgm:pt modelId="{9FFE3863-C798-4485-94DC-2909B2365DFC}">
      <dgm:prSet phldrT="[テキスト]"/>
      <dgm:spPr/>
      <dgm:t>
        <a:bodyPr/>
        <a:lstStyle/>
        <a:p>
          <a:r>
            <a:rPr kumimoji="1" lang="ja-JP" altLang="en-US" dirty="0"/>
            <a:t>ベルヌーイ</a:t>
          </a:r>
          <a:br>
            <a:rPr kumimoji="1" lang="en-US" altLang="ja-JP" dirty="0"/>
          </a:br>
          <a:r>
            <a:rPr kumimoji="1" lang="ja-JP" altLang="en-US" dirty="0"/>
            <a:t>分布</a:t>
          </a:r>
        </a:p>
      </dgm:t>
    </dgm:pt>
    <dgm:pt modelId="{D987ABE9-1545-4C5F-9C29-D9AF2B59C18E}" type="parTrans" cxnId="{3A588BAC-8B95-4187-B60D-5DC9F75F8770}">
      <dgm:prSet/>
      <dgm:spPr/>
      <dgm:t>
        <a:bodyPr/>
        <a:lstStyle/>
        <a:p>
          <a:endParaRPr kumimoji="1" lang="ja-JP" altLang="en-US"/>
        </a:p>
      </dgm:t>
    </dgm:pt>
    <dgm:pt modelId="{D95C8630-ABC6-4374-9767-8C9EB5BB599A}" type="sibTrans" cxnId="{3A588BAC-8B95-4187-B60D-5DC9F75F8770}">
      <dgm:prSet/>
      <dgm:spPr/>
      <dgm:t>
        <a:bodyPr/>
        <a:lstStyle/>
        <a:p>
          <a:endParaRPr kumimoji="1" lang="ja-JP" altLang="en-US"/>
        </a:p>
      </dgm:t>
    </dgm:pt>
    <dgm:pt modelId="{2A282735-C1D1-4E33-B7CE-EAE947205E58}">
      <dgm:prSet phldrT="[テキスト]"/>
      <dgm:spPr/>
      <dgm:t>
        <a:bodyPr/>
        <a:lstStyle/>
        <a:p>
          <a:r>
            <a:rPr kumimoji="1" lang="ja-JP" altLang="en-US" dirty="0"/>
            <a:t>二項分布</a:t>
          </a:r>
        </a:p>
      </dgm:t>
    </dgm:pt>
    <dgm:pt modelId="{9119DADC-12B8-4A4C-8531-F4FB15D50C27}" type="parTrans" cxnId="{0DDB1480-963D-4F5E-93EC-B8F50974287E}">
      <dgm:prSet/>
      <dgm:spPr/>
      <dgm:t>
        <a:bodyPr/>
        <a:lstStyle/>
        <a:p>
          <a:endParaRPr kumimoji="1" lang="ja-JP" altLang="en-US"/>
        </a:p>
      </dgm:t>
    </dgm:pt>
    <dgm:pt modelId="{439CB29C-452B-4A56-8BBE-A5C6A03237D1}" type="sibTrans" cxnId="{0DDB1480-963D-4F5E-93EC-B8F50974287E}">
      <dgm:prSet/>
      <dgm:spPr/>
      <dgm:t>
        <a:bodyPr/>
        <a:lstStyle/>
        <a:p>
          <a:endParaRPr kumimoji="1" lang="ja-JP" altLang="en-US"/>
        </a:p>
      </dgm:t>
    </dgm:pt>
    <dgm:pt modelId="{95FFE2F0-126C-489E-AB6C-3E1604DCC3A4}">
      <dgm:prSet phldrT="[テキスト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kumimoji="1" lang="ja-JP" altLang="en-US" dirty="0"/>
            <a:t>連続</a:t>
          </a:r>
          <a:br>
            <a:rPr kumimoji="1" lang="en-US" altLang="ja-JP" dirty="0"/>
          </a:br>
          <a:r>
            <a:rPr kumimoji="1" lang="ja-JP" altLang="en-US" dirty="0"/>
            <a:t>確率分布</a:t>
          </a:r>
        </a:p>
      </dgm:t>
    </dgm:pt>
    <dgm:pt modelId="{A91AF7F9-029D-41D5-8E46-0B80B6D6CB4C}" type="parTrans" cxnId="{303832AA-7BED-4273-AD71-149D050FBF05}">
      <dgm:prSet/>
      <dgm:spPr/>
      <dgm:t>
        <a:bodyPr/>
        <a:lstStyle/>
        <a:p>
          <a:endParaRPr kumimoji="1" lang="ja-JP" altLang="en-US"/>
        </a:p>
      </dgm:t>
    </dgm:pt>
    <dgm:pt modelId="{C14BAC23-35DA-45B1-BF09-789C3812275A}" type="sibTrans" cxnId="{303832AA-7BED-4273-AD71-149D050FBF05}">
      <dgm:prSet/>
      <dgm:spPr/>
      <dgm:t>
        <a:bodyPr/>
        <a:lstStyle/>
        <a:p>
          <a:endParaRPr kumimoji="1" lang="ja-JP" altLang="en-US"/>
        </a:p>
      </dgm:t>
    </dgm:pt>
    <dgm:pt modelId="{8D7DB3FD-4DEC-4985-8E91-CE6F6B9DA7AF}">
      <dgm:prSet phldrT="[テキスト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kumimoji="1" lang="ja-JP" altLang="en-US" dirty="0"/>
            <a:t>次回紹介</a:t>
          </a:r>
        </a:p>
      </dgm:t>
    </dgm:pt>
    <dgm:pt modelId="{446EF41B-E452-4BC5-B3A3-2ABEC1309516}" type="parTrans" cxnId="{A8ADFBC0-65FE-42BC-AAB8-6FB1E9909658}">
      <dgm:prSet/>
      <dgm:spPr/>
      <dgm:t>
        <a:bodyPr/>
        <a:lstStyle/>
        <a:p>
          <a:endParaRPr kumimoji="1" lang="ja-JP" altLang="en-US"/>
        </a:p>
      </dgm:t>
    </dgm:pt>
    <dgm:pt modelId="{7A788D06-4EB8-4242-9E70-A5BA443550FA}" type="sibTrans" cxnId="{A8ADFBC0-65FE-42BC-AAB8-6FB1E9909658}">
      <dgm:prSet/>
      <dgm:spPr/>
      <dgm:t>
        <a:bodyPr/>
        <a:lstStyle/>
        <a:p>
          <a:endParaRPr kumimoji="1" lang="ja-JP" altLang="en-US"/>
        </a:p>
      </dgm:t>
    </dgm:pt>
    <dgm:pt modelId="{BEEAC226-91B3-442E-B541-3A7EFE3048C8}">
      <dgm:prSet phldrT="[テキスト]"/>
      <dgm:spPr/>
      <dgm:t>
        <a:bodyPr/>
        <a:lstStyle/>
        <a:p>
          <a:r>
            <a:rPr kumimoji="1" lang="ja-JP" altLang="en-US" dirty="0"/>
            <a:t>その他</a:t>
          </a:r>
        </a:p>
      </dgm:t>
    </dgm:pt>
    <dgm:pt modelId="{86451E5C-B54F-479A-963E-4DDA503CFE5F}" type="parTrans" cxnId="{E8186C47-7BE1-469E-BD2A-85B5C568F4D2}">
      <dgm:prSet/>
      <dgm:spPr/>
      <dgm:t>
        <a:bodyPr/>
        <a:lstStyle/>
        <a:p>
          <a:endParaRPr kumimoji="1" lang="ja-JP" altLang="en-US"/>
        </a:p>
      </dgm:t>
    </dgm:pt>
    <dgm:pt modelId="{783A6594-FF8C-4ED4-8F25-C0BCD2A74D3F}" type="sibTrans" cxnId="{E8186C47-7BE1-469E-BD2A-85B5C568F4D2}">
      <dgm:prSet/>
      <dgm:spPr/>
      <dgm:t>
        <a:bodyPr/>
        <a:lstStyle/>
        <a:p>
          <a:endParaRPr kumimoji="1" lang="ja-JP" altLang="en-US"/>
        </a:p>
      </dgm:t>
    </dgm:pt>
    <dgm:pt modelId="{881E4C5B-DAB8-40FD-987D-14F4257F1120}">
      <dgm:prSet phldrT="[テキスト]"/>
      <dgm:spPr/>
      <dgm:t>
        <a:bodyPr/>
        <a:lstStyle/>
        <a:p>
          <a:r>
            <a:rPr kumimoji="1" lang="ja-JP" altLang="en-US" dirty="0"/>
            <a:t>ポアソン</a:t>
          </a:r>
          <a:br>
            <a:rPr kumimoji="1" lang="en-US" altLang="ja-JP" dirty="0"/>
          </a:br>
          <a:r>
            <a:rPr kumimoji="1" lang="ja-JP" altLang="en-US" dirty="0"/>
            <a:t>分布</a:t>
          </a:r>
        </a:p>
      </dgm:t>
    </dgm:pt>
    <dgm:pt modelId="{7B68CB49-317A-4169-BFB2-85152532EB67}" type="parTrans" cxnId="{38C1085C-9CD2-445A-A47C-E65B6C551283}">
      <dgm:prSet/>
      <dgm:spPr/>
      <dgm:t>
        <a:bodyPr/>
        <a:lstStyle/>
        <a:p>
          <a:endParaRPr kumimoji="1" lang="ja-JP" altLang="en-US"/>
        </a:p>
      </dgm:t>
    </dgm:pt>
    <dgm:pt modelId="{41378B74-5DBE-4354-950F-89731C276F72}" type="sibTrans" cxnId="{38C1085C-9CD2-445A-A47C-E65B6C551283}">
      <dgm:prSet/>
      <dgm:spPr/>
      <dgm:t>
        <a:bodyPr/>
        <a:lstStyle/>
        <a:p>
          <a:endParaRPr kumimoji="1" lang="ja-JP" altLang="en-US"/>
        </a:p>
      </dgm:t>
    </dgm:pt>
    <dgm:pt modelId="{2919D48D-F7E0-4C98-9F07-3F515D7FA383}">
      <dgm:prSet phldrT="[テキスト]"/>
      <dgm:spPr/>
      <dgm:t>
        <a:bodyPr/>
        <a:lstStyle/>
        <a:p>
          <a:r>
            <a:rPr kumimoji="1" lang="ja-JP" altLang="en-US" dirty="0"/>
            <a:t>超幾何分布</a:t>
          </a:r>
        </a:p>
      </dgm:t>
    </dgm:pt>
    <dgm:pt modelId="{2FDA48F6-BC62-4CDF-A1FB-D237B035D0B2}" type="parTrans" cxnId="{B9DE63F3-C76E-46E9-A0CD-EE5DDDA7C97D}">
      <dgm:prSet/>
      <dgm:spPr/>
      <dgm:t>
        <a:bodyPr/>
        <a:lstStyle/>
        <a:p>
          <a:endParaRPr kumimoji="1" lang="ja-JP" altLang="en-US"/>
        </a:p>
      </dgm:t>
    </dgm:pt>
    <dgm:pt modelId="{4BF245AC-0408-4833-BDB6-BE59722692C7}" type="sibTrans" cxnId="{B9DE63F3-C76E-46E9-A0CD-EE5DDDA7C97D}">
      <dgm:prSet/>
      <dgm:spPr/>
      <dgm:t>
        <a:bodyPr/>
        <a:lstStyle/>
        <a:p>
          <a:endParaRPr kumimoji="1" lang="ja-JP" altLang="en-US"/>
        </a:p>
      </dgm:t>
    </dgm:pt>
    <dgm:pt modelId="{02CC537C-7A03-4489-9FAD-1FCA78E25740}">
      <dgm:prSet phldrT="[テキスト]"/>
      <dgm:spPr/>
      <dgm:t>
        <a:bodyPr/>
        <a:lstStyle/>
        <a:p>
          <a:r>
            <a:rPr kumimoji="1" lang="ja-JP" altLang="en-US" dirty="0"/>
            <a:t>多項分布</a:t>
          </a:r>
        </a:p>
      </dgm:t>
    </dgm:pt>
    <dgm:pt modelId="{C853CFA2-797E-4F44-A9B1-7D2A308C0440}" type="parTrans" cxnId="{B8A76F56-1CDD-4D43-A7A4-3466825AB70A}">
      <dgm:prSet/>
      <dgm:spPr/>
      <dgm:t>
        <a:bodyPr/>
        <a:lstStyle/>
        <a:p>
          <a:endParaRPr kumimoji="1" lang="ja-JP" altLang="en-US"/>
        </a:p>
      </dgm:t>
    </dgm:pt>
    <dgm:pt modelId="{79AB518C-AF11-4B82-867F-BFC656EDCB04}" type="sibTrans" cxnId="{B8A76F56-1CDD-4D43-A7A4-3466825AB70A}">
      <dgm:prSet/>
      <dgm:spPr/>
      <dgm:t>
        <a:bodyPr/>
        <a:lstStyle/>
        <a:p>
          <a:endParaRPr kumimoji="1" lang="ja-JP" altLang="en-US"/>
        </a:p>
      </dgm:t>
    </dgm:pt>
    <dgm:pt modelId="{758FAD94-5C7C-4EA5-9F42-1838D691D361}" type="pres">
      <dgm:prSet presAssocID="{8BBF1ED2-21C7-4370-BA77-D1B7A11B671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ED8379-408D-4A1D-869B-82093EED78E8}" type="pres">
      <dgm:prSet presAssocID="{71E194C0-1846-4879-A479-E04B5B7EFFE4}" presName="root1" presStyleCnt="0"/>
      <dgm:spPr/>
    </dgm:pt>
    <dgm:pt modelId="{A1F3E437-2B15-486A-8E88-2A30B29854F0}" type="pres">
      <dgm:prSet presAssocID="{71E194C0-1846-4879-A479-E04B5B7EFFE4}" presName="LevelOneTextNode" presStyleLbl="node0" presStyleIdx="0" presStyleCnt="1">
        <dgm:presLayoutVars>
          <dgm:chPref val="3"/>
        </dgm:presLayoutVars>
      </dgm:prSet>
      <dgm:spPr/>
    </dgm:pt>
    <dgm:pt modelId="{96E02D96-5097-4034-9A7F-3A99B1B29486}" type="pres">
      <dgm:prSet presAssocID="{71E194C0-1846-4879-A479-E04B5B7EFFE4}" presName="level2hierChild" presStyleCnt="0"/>
      <dgm:spPr/>
    </dgm:pt>
    <dgm:pt modelId="{727AFEAD-8B91-4A20-8951-7BA6F81E9643}" type="pres">
      <dgm:prSet presAssocID="{F7A0472B-FCCF-4080-8A81-56255204DB6A}" presName="conn2-1" presStyleLbl="parChTrans1D2" presStyleIdx="0" presStyleCnt="2"/>
      <dgm:spPr/>
    </dgm:pt>
    <dgm:pt modelId="{DC33BC26-0FFC-4882-96E2-75F22E8AC1AB}" type="pres">
      <dgm:prSet presAssocID="{F7A0472B-FCCF-4080-8A81-56255204DB6A}" presName="connTx" presStyleLbl="parChTrans1D2" presStyleIdx="0" presStyleCnt="2"/>
      <dgm:spPr/>
    </dgm:pt>
    <dgm:pt modelId="{AB1DE32A-4258-4B10-8898-FC7A147A34E4}" type="pres">
      <dgm:prSet presAssocID="{23D94C6B-5E94-4AB7-8859-B80748DDC385}" presName="root2" presStyleCnt="0"/>
      <dgm:spPr/>
    </dgm:pt>
    <dgm:pt modelId="{8C0627BC-6633-473A-A5D9-B2DD87E47B0A}" type="pres">
      <dgm:prSet presAssocID="{23D94C6B-5E94-4AB7-8859-B80748DDC385}" presName="LevelTwoTextNode" presStyleLbl="node2" presStyleIdx="0" presStyleCnt="2">
        <dgm:presLayoutVars>
          <dgm:chPref val="3"/>
        </dgm:presLayoutVars>
      </dgm:prSet>
      <dgm:spPr/>
    </dgm:pt>
    <dgm:pt modelId="{D96DA86E-F762-4019-9F0C-DB2DF593E42F}" type="pres">
      <dgm:prSet presAssocID="{23D94C6B-5E94-4AB7-8859-B80748DDC385}" presName="level3hierChild" presStyleCnt="0"/>
      <dgm:spPr/>
    </dgm:pt>
    <dgm:pt modelId="{902B7D90-7010-4A54-AA3D-89F76C4C430A}" type="pres">
      <dgm:prSet presAssocID="{D987ABE9-1545-4C5F-9C29-D9AF2B59C18E}" presName="conn2-1" presStyleLbl="parChTrans1D3" presStyleIdx="0" presStyleCnt="4"/>
      <dgm:spPr/>
    </dgm:pt>
    <dgm:pt modelId="{DF7DF955-E310-4BE0-BB3F-CD271E763738}" type="pres">
      <dgm:prSet presAssocID="{D987ABE9-1545-4C5F-9C29-D9AF2B59C18E}" presName="connTx" presStyleLbl="parChTrans1D3" presStyleIdx="0" presStyleCnt="4"/>
      <dgm:spPr/>
    </dgm:pt>
    <dgm:pt modelId="{7D9AE12E-9908-436F-8F5B-E623AE3FD7E5}" type="pres">
      <dgm:prSet presAssocID="{9FFE3863-C798-4485-94DC-2909B2365DFC}" presName="root2" presStyleCnt="0"/>
      <dgm:spPr/>
    </dgm:pt>
    <dgm:pt modelId="{8EF8BF36-B031-4DF4-817E-13ABEC79F13F}" type="pres">
      <dgm:prSet presAssocID="{9FFE3863-C798-4485-94DC-2909B2365DFC}" presName="LevelTwoTextNode" presStyleLbl="node3" presStyleIdx="0" presStyleCnt="4">
        <dgm:presLayoutVars>
          <dgm:chPref val="3"/>
        </dgm:presLayoutVars>
      </dgm:prSet>
      <dgm:spPr/>
    </dgm:pt>
    <dgm:pt modelId="{7F7213F3-8FB7-4D6B-8455-0C4DB8823B91}" type="pres">
      <dgm:prSet presAssocID="{9FFE3863-C798-4485-94DC-2909B2365DFC}" presName="level3hierChild" presStyleCnt="0"/>
      <dgm:spPr/>
    </dgm:pt>
    <dgm:pt modelId="{744A07EA-D100-42B5-A283-B701B6A38D6E}" type="pres">
      <dgm:prSet presAssocID="{9119DADC-12B8-4A4C-8531-F4FB15D50C27}" presName="conn2-1" presStyleLbl="parChTrans1D3" presStyleIdx="1" presStyleCnt="4"/>
      <dgm:spPr/>
    </dgm:pt>
    <dgm:pt modelId="{D786C0EE-4E25-4C1D-87DC-52AF6BE40573}" type="pres">
      <dgm:prSet presAssocID="{9119DADC-12B8-4A4C-8531-F4FB15D50C27}" presName="connTx" presStyleLbl="parChTrans1D3" presStyleIdx="1" presStyleCnt="4"/>
      <dgm:spPr/>
    </dgm:pt>
    <dgm:pt modelId="{4CA73022-66CC-47EB-B10F-615A320EE8A5}" type="pres">
      <dgm:prSet presAssocID="{2A282735-C1D1-4E33-B7CE-EAE947205E58}" presName="root2" presStyleCnt="0"/>
      <dgm:spPr/>
    </dgm:pt>
    <dgm:pt modelId="{83B84BFD-D0AE-41A4-B50A-A6D23BF88EBA}" type="pres">
      <dgm:prSet presAssocID="{2A282735-C1D1-4E33-B7CE-EAE947205E58}" presName="LevelTwoTextNode" presStyleLbl="node3" presStyleIdx="1" presStyleCnt="4">
        <dgm:presLayoutVars>
          <dgm:chPref val="3"/>
        </dgm:presLayoutVars>
      </dgm:prSet>
      <dgm:spPr/>
    </dgm:pt>
    <dgm:pt modelId="{FD0B2294-CE99-4E09-B03E-D97810F35DD9}" type="pres">
      <dgm:prSet presAssocID="{2A282735-C1D1-4E33-B7CE-EAE947205E58}" presName="level3hierChild" presStyleCnt="0"/>
      <dgm:spPr/>
    </dgm:pt>
    <dgm:pt modelId="{D78C7D8D-BA7B-4673-A580-38A7F1E102A3}" type="pres">
      <dgm:prSet presAssocID="{86451E5C-B54F-479A-963E-4DDA503CFE5F}" presName="conn2-1" presStyleLbl="parChTrans1D3" presStyleIdx="2" presStyleCnt="4"/>
      <dgm:spPr/>
    </dgm:pt>
    <dgm:pt modelId="{F9A4C026-272B-4699-85F4-EB755ED5FC50}" type="pres">
      <dgm:prSet presAssocID="{86451E5C-B54F-479A-963E-4DDA503CFE5F}" presName="connTx" presStyleLbl="parChTrans1D3" presStyleIdx="2" presStyleCnt="4"/>
      <dgm:spPr/>
    </dgm:pt>
    <dgm:pt modelId="{C589F2D0-47D9-4665-9473-884CB1F90461}" type="pres">
      <dgm:prSet presAssocID="{BEEAC226-91B3-442E-B541-3A7EFE3048C8}" presName="root2" presStyleCnt="0"/>
      <dgm:spPr/>
    </dgm:pt>
    <dgm:pt modelId="{AD1B67F2-8817-405D-9391-D9DC7068764B}" type="pres">
      <dgm:prSet presAssocID="{BEEAC226-91B3-442E-B541-3A7EFE3048C8}" presName="LevelTwoTextNode" presStyleLbl="node3" presStyleIdx="2" presStyleCnt="4">
        <dgm:presLayoutVars>
          <dgm:chPref val="3"/>
        </dgm:presLayoutVars>
      </dgm:prSet>
      <dgm:spPr/>
    </dgm:pt>
    <dgm:pt modelId="{D49D1E4E-DA64-4F5C-82EC-A4C5ED60E28F}" type="pres">
      <dgm:prSet presAssocID="{BEEAC226-91B3-442E-B541-3A7EFE3048C8}" presName="level3hierChild" presStyleCnt="0"/>
      <dgm:spPr/>
    </dgm:pt>
    <dgm:pt modelId="{4333D704-3C08-479E-8F53-00F8D8508BBF}" type="pres">
      <dgm:prSet presAssocID="{7B68CB49-317A-4169-BFB2-85152532EB67}" presName="conn2-1" presStyleLbl="parChTrans1D4" presStyleIdx="0" presStyleCnt="3"/>
      <dgm:spPr/>
    </dgm:pt>
    <dgm:pt modelId="{909B6A66-84DE-4AD1-8225-3C09B6A5AF77}" type="pres">
      <dgm:prSet presAssocID="{7B68CB49-317A-4169-BFB2-85152532EB67}" presName="connTx" presStyleLbl="parChTrans1D4" presStyleIdx="0" presStyleCnt="3"/>
      <dgm:spPr/>
    </dgm:pt>
    <dgm:pt modelId="{47708415-A1E5-4EAF-AEB0-B1A4B4BB7A90}" type="pres">
      <dgm:prSet presAssocID="{881E4C5B-DAB8-40FD-987D-14F4257F1120}" presName="root2" presStyleCnt="0"/>
      <dgm:spPr/>
    </dgm:pt>
    <dgm:pt modelId="{8B7A992F-7B23-446F-9134-985BF12F85C1}" type="pres">
      <dgm:prSet presAssocID="{881E4C5B-DAB8-40FD-987D-14F4257F1120}" presName="LevelTwoTextNode" presStyleLbl="node4" presStyleIdx="0" presStyleCnt="3">
        <dgm:presLayoutVars>
          <dgm:chPref val="3"/>
        </dgm:presLayoutVars>
      </dgm:prSet>
      <dgm:spPr/>
    </dgm:pt>
    <dgm:pt modelId="{B5DAC3B2-5DA6-4BD9-8E16-732D000CC6DC}" type="pres">
      <dgm:prSet presAssocID="{881E4C5B-DAB8-40FD-987D-14F4257F1120}" presName="level3hierChild" presStyleCnt="0"/>
      <dgm:spPr/>
    </dgm:pt>
    <dgm:pt modelId="{3A35937D-69B1-43DA-9078-4833AF6FCBCF}" type="pres">
      <dgm:prSet presAssocID="{2FDA48F6-BC62-4CDF-A1FB-D237B035D0B2}" presName="conn2-1" presStyleLbl="parChTrans1D4" presStyleIdx="1" presStyleCnt="3"/>
      <dgm:spPr/>
    </dgm:pt>
    <dgm:pt modelId="{B7BA951F-9FB7-428A-B363-8D574674D96A}" type="pres">
      <dgm:prSet presAssocID="{2FDA48F6-BC62-4CDF-A1FB-D237B035D0B2}" presName="connTx" presStyleLbl="parChTrans1D4" presStyleIdx="1" presStyleCnt="3"/>
      <dgm:spPr/>
    </dgm:pt>
    <dgm:pt modelId="{120DB84F-885F-4DB0-A496-D2119A9E1A5D}" type="pres">
      <dgm:prSet presAssocID="{2919D48D-F7E0-4C98-9F07-3F515D7FA383}" presName="root2" presStyleCnt="0"/>
      <dgm:spPr/>
    </dgm:pt>
    <dgm:pt modelId="{9A171AA6-2B70-40D3-BDAD-AD59A1DBC686}" type="pres">
      <dgm:prSet presAssocID="{2919D48D-F7E0-4C98-9F07-3F515D7FA383}" presName="LevelTwoTextNode" presStyleLbl="node4" presStyleIdx="1" presStyleCnt="3">
        <dgm:presLayoutVars>
          <dgm:chPref val="3"/>
        </dgm:presLayoutVars>
      </dgm:prSet>
      <dgm:spPr/>
    </dgm:pt>
    <dgm:pt modelId="{C45FCFF2-351C-4DA4-AB6C-6697926B5FC6}" type="pres">
      <dgm:prSet presAssocID="{2919D48D-F7E0-4C98-9F07-3F515D7FA383}" presName="level3hierChild" presStyleCnt="0"/>
      <dgm:spPr/>
    </dgm:pt>
    <dgm:pt modelId="{32D75CA0-13B1-4A83-8D12-4D7F4265C1BF}" type="pres">
      <dgm:prSet presAssocID="{C853CFA2-797E-4F44-A9B1-7D2A308C0440}" presName="conn2-1" presStyleLbl="parChTrans1D4" presStyleIdx="2" presStyleCnt="3"/>
      <dgm:spPr/>
    </dgm:pt>
    <dgm:pt modelId="{9768F898-5F92-4F6D-ADB1-EF2CDA99AEF5}" type="pres">
      <dgm:prSet presAssocID="{C853CFA2-797E-4F44-A9B1-7D2A308C0440}" presName="connTx" presStyleLbl="parChTrans1D4" presStyleIdx="2" presStyleCnt="3"/>
      <dgm:spPr/>
    </dgm:pt>
    <dgm:pt modelId="{0E09986D-BBD1-493D-8975-6BAF8C346715}" type="pres">
      <dgm:prSet presAssocID="{02CC537C-7A03-4489-9FAD-1FCA78E25740}" presName="root2" presStyleCnt="0"/>
      <dgm:spPr/>
    </dgm:pt>
    <dgm:pt modelId="{C08DA6DF-C2F1-46E8-933B-76B7F0E2E039}" type="pres">
      <dgm:prSet presAssocID="{02CC537C-7A03-4489-9FAD-1FCA78E25740}" presName="LevelTwoTextNode" presStyleLbl="node4" presStyleIdx="2" presStyleCnt="3">
        <dgm:presLayoutVars>
          <dgm:chPref val="3"/>
        </dgm:presLayoutVars>
      </dgm:prSet>
      <dgm:spPr/>
    </dgm:pt>
    <dgm:pt modelId="{A5D02657-4DAA-4ED5-A4D0-44FADFBA38CA}" type="pres">
      <dgm:prSet presAssocID="{02CC537C-7A03-4489-9FAD-1FCA78E25740}" presName="level3hierChild" presStyleCnt="0"/>
      <dgm:spPr/>
    </dgm:pt>
    <dgm:pt modelId="{CB461055-1B6D-408D-A3C5-9AD4C06836B6}" type="pres">
      <dgm:prSet presAssocID="{A91AF7F9-029D-41D5-8E46-0B80B6D6CB4C}" presName="conn2-1" presStyleLbl="parChTrans1D2" presStyleIdx="1" presStyleCnt="2"/>
      <dgm:spPr/>
    </dgm:pt>
    <dgm:pt modelId="{210B083C-79A1-487A-808B-765879A3752E}" type="pres">
      <dgm:prSet presAssocID="{A91AF7F9-029D-41D5-8E46-0B80B6D6CB4C}" presName="connTx" presStyleLbl="parChTrans1D2" presStyleIdx="1" presStyleCnt="2"/>
      <dgm:spPr/>
    </dgm:pt>
    <dgm:pt modelId="{12918B4C-C11C-4B07-9C08-1A48133CA1D6}" type="pres">
      <dgm:prSet presAssocID="{95FFE2F0-126C-489E-AB6C-3E1604DCC3A4}" presName="root2" presStyleCnt="0"/>
      <dgm:spPr/>
    </dgm:pt>
    <dgm:pt modelId="{7F881C48-36A2-498D-8FCC-1BFC2AAA3C6C}" type="pres">
      <dgm:prSet presAssocID="{95FFE2F0-126C-489E-AB6C-3E1604DCC3A4}" presName="LevelTwoTextNode" presStyleLbl="node2" presStyleIdx="1" presStyleCnt="2">
        <dgm:presLayoutVars>
          <dgm:chPref val="3"/>
        </dgm:presLayoutVars>
      </dgm:prSet>
      <dgm:spPr/>
    </dgm:pt>
    <dgm:pt modelId="{C99F344A-5ADA-45EC-90A5-69520B549E19}" type="pres">
      <dgm:prSet presAssocID="{95FFE2F0-126C-489E-AB6C-3E1604DCC3A4}" presName="level3hierChild" presStyleCnt="0"/>
      <dgm:spPr/>
    </dgm:pt>
    <dgm:pt modelId="{5B6ABF04-B586-4D32-BFCC-C452EEB3CD93}" type="pres">
      <dgm:prSet presAssocID="{446EF41B-E452-4BC5-B3A3-2ABEC1309516}" presName="conn2-1" presStyleLbl="parChTrans1D3" presStyleIdx="3" presStyleCnt="4"/>
      <dgm:spPr/>
    </dgm:pt>
    <dgm:pt modelId="{513F1D50-8138-4623-ABBD-CDED4F061965}" type="pres">
      <dgm:prSet presAssocID="{446EF41B-E452-4BC5-B3A3-2ABEC1309516}" presName="connTx" presStyleLbl="parChTrans1D3" presStyleIdx="3" presStyleCnt="4"/>
      <dgm:spPr/>
    </dgm:pt>
    <dgm:pt modelId="{0F2393FD-3A65-4794-8252-2050EC72412E}" type="pres">
      <dgm:prSet presAssocID="{8D7DB3FD-4DEC-4985-8E91-CE6F6B9DA7AF}" presName="root2" presStyleCnt="0"/>
      <dgm:spPr/>
    </dgm:pt>
    <dgm:pt modelId="{25768EA5-9AA5-4263-8D6B-7760AAB55284}" type="pres">
      <dgm:prSet presAssocID="{8D7DB3FD-4DEC-4985-8E91-CE6F6B9DA7AF}" presName="LevelTwoTextNode" presStyleLbl="node3" presStyleIdx="3" presStyleCnt="4">
        <dgm:presLayoutVars>
          <dgm:chPref val="3"/>
        </dgm:presLayoutVars>
      </dgm:prSet>
      <dgm:spPr/>
    </dgm:pt>
    <dgm:pt modelId="{3D4F3F30-60D5-450F-AFBC-3B33796EEB94}" type="pres">
      <dgm:prSet presAssocID="{8D7DB3FD-4DEC-4985-8E91-CE6F6B9DA7AF}" presName="level3hierChild" presStyleCnt="0"/>
      <dgm:spPr/>
    </dgm:pt>
  </dgm:ptLst>
  <dgm:cxnLst>
    <dgm:cxn modelId="{9422F904-461F-493B-9DA7-271748611281}" srcId="{71E194C0-1846-4879-A479-E04B5B7EFFE4}" destId="{23D94C6B-5E94-4AB7-8859-B80748DDC385}" srcOrd="0" destOrd="0" parTransId="{F7A0472B-FCCF-4080-8A81-56255204DB6A}" sibTransId="{0890F1EF-52CD-4BCD-98EB-E4828F81C60C}"/>
    <dgm:cxn modelId="{4CF2E40A-25A3-4528-B602-7294DDBB5AF7}" type="presOf" srcId="{2FDA48F6-BC62-4CDF-A1FB-D237B035D0B2}" destId="{B7BA951F-9FB7-428A-B363-8D574674D96A}" srcOrd="1" destOrd="0" presId="urn:microsoft.com/office/officeart/2005/8/layout/hierarchy2"/>
    <dgm:cxn modelId="{EF09F00D-A715-4871-BDCE-EB39638B8AC4}" type="presOf" srcId="{8D7DB3FD-4DEC-4985-8E91-CE6F6B9DA7AF}" destId="{25768EA5-9AA5-4263-8D6B-7760AAB55284}" srcOrd="0" destOrd="0" presId="urn:microsoft.com/office/officeart/2005/8/layout/hierarchy2"/>
    <dgm:cxn modelId="{12359616-444F-4F44-B489-0B78DDFCA33E}" type="presOf" srcId="{9119DADC-12B8-4A4C-8531-F4FB15D50C27}" destId="{744A07EA-D100-42B5-A283-B701B6A38D6E}" srcOrd="0" destOrd="0" presId="urn:microsoft.com/office/officeart/2005/8/layout/hierarchy2"/>
    <dgm:cxn modelId="{420A2621-B56D-460E-B46A-5C56426E48AB}" type="presOf" srcId="{2FDA48F6-BC62-4CDF-A1FB-D237B035D0B2}" destId="{3A35937D-69B1-43DA-9078-4833AF6FCBCF}" srcOrd="0" destOrd="0" presId="urn:microsoft.com/office/officeart/2005/8/layout/hierarchy2"/>
    <dgm:cxn modelId="{4731DB21-6C0C-4B48-9B96-AFB10134D75C}" type="presOf" srcId="{446EF41B-E452-4BC5-B3A3-2ABEC1309516}" destId="{5B6ABF04-B586-4D32-BFCC-C452EEB3CD93}" srcOrd="0" destOrd="0" presId="urn:microsoft.com/office/officeart/2005/8/layout/hierarchy2"/>
    <dgm:cxn modelId="{9639AC27-9875-4373-90F7-36BE2319CC19}" type="presOf" srcId="{02CC537C-7A03-4489-9FAD-1FCA78E25740}" destId="{C08DA6DF-C2F1-46E8-933B-76B7F0E2E039}" srcOrd="0" destOrd="0" presId="urn:microsoft.com/office/officeart/2005/8/layout/hierarchy2"/>
    <dgm:cxn modelId="{5034212C-AD9F-4BC6-94E0-5947DF056CDD}" type="presOf" srcId="{9FFE3863-C798-4485-94DC-2909B2365DFC}" destId="{8EF8BF36-B031-4DF4-817E-13ABEC79F13F}" srcOrd="0" destOrd="0" presId="urn:microsoft.com/office/officeart/2005/8/layout/hierarchy2"/>
    <dgm:cxn modelId="{EB13BC2C-CFAC-4249-9E12-A822BE77679B}" type="presOf" srcId="{C853CFA2-797E-4F44-A9B1-7D2A308C0440}" destId="{9768F898-5F92-4F6D-ADB1-EF2CDA99AEF5}" srcOrd="1" destOrd="0" presId="urn:microsoft.com/office/officeart/2005/8/layout/hierarchy2"/>
    <dgm:cxn modelId="{4CE8AE33-2EA4-4530-9675-DFB8ED6AFF51}" type="presOf" srcId="{A91AF7F9-029D-41D5-8E46-0B80B6D6CB4C}" destId="{210B083C-79A1-487A-808B-765879A3752E}" srcOrd="1" destOrd="0" presId="urn:microsoft.com/office/officeart/2005/8/layout/hierarchy2"/>
    <dgm:cxn modelId="{0A13C534-75B2-476F-9DEE-D61F5D330C4C}" type="presOf" srcId="{D987ABE9-1545-4C5F-9C29-D9AF2B59C18E}" destId="{902B7D90-7010-4A54-AA3D-89F76C4C430A}" srcOrd="0" destOrd="0" presId="urn:microsoft.com/office/officeart/2005/8/layout/hierarchy2"/>
    <dgm:cxn modelId="{C5DD5F35-75BC-42FA-8461-82E78816AF40}" type="presOf" srcId="{F7A0472B-FCCF-4080-8A81-56255204DB6A}" destId="{DC33BC26-0FFC-4882-96E2-75F22E8AC1AB}" srcOrd="1" destOrd="0" presId="urn:microsoft.com/office/officeart/2005/8/layout/hierarchy2"/>
    <dgm:cxn modelId="{7B397137-B235-46EC-83D1-4BE7A41D5417}" type="presOf" srcId="{D987ABE9-1545-4C5F-9C29-D9AF2B59C18E}" destId="{DF7DF955-E310-4BE0-BB3F-CD271E763738}" srcOrd="1" destOrd="0" presId="urn:microsoft.com/office/officeart/2005/8/layout/hierarchy2"/>
    <dgm:cxn modelId="{F7CF333E-66DA-4BE2-993B-878C45C04011}" type="presOf" srcId="{86451E5C-B54F-479A-963E-4DDA503CFE5F}" destId="{F9A4C026-272B-4699-85F4-EB755ED5FC50}" srcOrd="1" destOrd="0" presId="urn:microsoft.com/office/officeart/2005/8/layout/hierarchy2"/>
    <dgm:cxn modelId="{2714563F-30A5-4A92-8C15-C323261654B4}" type="presOf" srcId="{F7A0472B-FCCF-4080-8A81-56255204DB6A}" destId="{727AFEAD-8B91-4A20-8951-7BA6F81E9643}" srcOrd="0" destOrd="0" presId="urn:microsoft.com/office/officeart/2005/8/layout/hierarchy2"/>
    <dgm:cxn modelId="{B2311B45-4C86-477C-8238-26C15EA2A9E6}" type="presOf" srcId="{9119DADC-12B8-4A4C-8531-F4FB15D50C27}" destId="{D786C0EE-4E25-4C1D-87DC-52AF6BE40573}" srcOrd="1" destOrd="0" presId="urn:microsoft.com/office/officeart/2005/8/layout/hierarchy2"/>
    <dgm:cxn modelId="{E8186C47-7BE1-469E-BD2A-85B5C568F4D2}" srcId="{23D94C6B-5E94-4AB7-8859-B80748DDC385}" destId="{BEEAC226-91B3-442E-B541-3A7EFE3048C8}" srcOrd="2" destOrd="0" parTransId="{86451E5C-B54F-479A-963E-4DDA503CFE5F}" sibTransId="{783A6594-FF8C-4ED4-8F25-C0BCD2A74D3F}"/>
    <dgm:cxn modelId="{E6398552-9E9F-4CAD-9C43-5C4B2AD51484}" type="presOf" srcId="{A91AF7F9-029D-41D5-8E46-0B80B6D6CB4C}" destId="{CB461055-1B6D-408D-A3C5-9AD4C06836B6}" srcOrd="0" destOrd="0" presId="urn:microsoft.com/office/officeart/2005/8/layout/hierarchy2"/>
    <dgm:cxn modelId="{B8A76F56-1CDD-4D43-A7A4-3466825AB70A}" srcId="{BEEAC226-91B3-442E-B541-3A7EFE3048C8}" destId="{02CC537C-7A03-4489-9FAD-1FCA78E25740}" srcOrd="2" destOrd="0" parTransId="{C853CFA2-797E-4F44-A9B1-7D2A308C0440}" sibTransId="{79AB518C-AF11-4B82-867F-BFC656EDCB04}"/>
    <dgm:cxn modelId="{39D19C57-DE88-4B37-8B4E-2AA784BC5DD5}" type="presOf" srcId="{7B68CB49-317A-4169-BFB2-85152532EB67}" destId="{4333D704-3C08-479E-8F53-00F8D8508BBF}" srcOrd="0" destOrd="0" presId="urn:microsoft.com/office/officeart/2005/8/layout/hierarchy2"/>
    <dgm:cxn modelId="{38C1085C-9CD2-445A-A47C-E65B6C551283}" srcId="{BEEAC226-91B3-442E-B541-3A7EFE3048C8}" destId="{881E4C5B-DAB8-40FD-987D-14F4257F1120}" srcOrd="0" destOrd="0" parTransId="{7B68CB49-317A-4169-BFB2-85152532EB67}" sibTransId="{41378B74-5DBE-4354-950F-89731C276F72}"/>
    <dgm:cxn modelId="{AD576467-6A65-44CD-BAEF-B7F85CE4AF86}" type="presOf" srcId="{446EF41B-E452-4BC5-B3A3-2ABEC1309516}" destId="{513F1D50-8138-4623-ABBD-CDED4F061965}" srcOrd="1" destOrd="0" presId="urn:microsoft.com/office/officeart/2005/8/layout/hierarchy2"/>
    <dgm:cxn modelId="{A3EF936D-F3EB-4898-A6F4-4E481A2212F6}" type="presOf" srcId="{95FFE2F0-126C-489E-AB6C-3E1604DCC3A4}" destId="{7F881C48-36A2-498D-8FCC-1BFC2AAA3C6C}" srcOrd="0" destOrd="0" presId="urn:microsoft.com/office/officeart/2005/8/layout/hierarchy2"/>
    <dgm:cxn modelId="{0C3C167F-6F30-4B21-821D-BEEC5EE1B0A0}" type="presOf" srcId="{7B68CB49-317A-4169-BFB2-85152532EB67}" destId="{909B6A66-84DE-4AD1-8225-3C09B6A5AF77}" srcOrd="1" destOrd="0" presId="urn:microsoft.com/office/officeart/2005/8/layout/hierarchy2"/>
    <dgm:cxn modelId="{0DDB1480-963D-4F5E-93EC-B8F50974287E}" srcId="{23D94C6B-5E94-4AB7-8859-B80748DDC385}" destId="{2A282735-C1D1-4E33-B7CE-EAE947205E58}" srcOrd="1" destOrd="0" parTransId="{9119DADC-12B8-4A4C-8531-F4FB15D50C27}" sibTransId="{439CB29C-452B-4A56-8BBE-A5C6A03237D1}"/>
    <dgm:cxn modelId="{38FEA796-2A54-43BD-95EE-AA9C66DD97ED}" type="presOf" srcId="{881E4C5B-DAB8-40FD-987D-14F4257F1120}" destId="{8B7A992F-7B23-446F-9134-985BF12F85C1}" srcOrd="0" destOrd="0" presId="urn:microsoft.com/office/officeart/2005/8/layout/hierarchy2"/>
    <dgm:cxn modelId="{303832AA-7BED-4273-AD71-149D050FBF05}" srcId="{71E194C0-1846-4879-A479-E04B5B7EFFE4}" destId="{95FFE2F0-126C-489E-AB6C-3E1604DCC3A4}" srcOrd="1" destOrd="0" parTransId="{A91AF7F9-029D-41D5-8E46-0B80B6D6CB4C}" sibTransId="{C14BAC23-35DA-45B1-BF09-789C3812275A}"/>
    <dgm:cxn modelId="{3A588BAC-8B95-4187-B60D-5DC9F75F8770}" srcId="{23D94C6B-5E94-4AB7-8859-B80748DDC385}" destId="{9FFE3863-C798-4485-94DC-2909B2365DFC}" srcOrd="0" destOrd="0" parTransId="{D987ABE9-1545-4C5F-9C29-D9AF2B59C18E}" sibTransId="{D95C8630-ABC6-4374-9767-8C9EB5BB599A}"/>
    <dgm:cxn modelId="{008358BB-066C-4D8C-B231-69EF10136858}" type="presOf" srcId="{C853CFA2-797E-4F44-A9B1-7D2A308C0440}" destId="{32D75CA0-13B1-4A83-8D12-4D7F4265C1BF}" srcOrd="0" destOrd="0" presId="urn:microsoft.com/office/officeart/2005/8/layout/hierarchy2"/>
    <dgm:cxn modelId="{A8ADFBC0-65FE-42BC-AAB8-6FB1E9909658}" srcId="{95FFE2F0-126C-489E-AB6C-3E1604DCC3A4}" destId="{8D7DB3FD-4DEC-4985-8E91-CE6F6B9DA7AF}" srcOrd="0" destOrd="0" parTransId="{446EF41B-E452-4BC5-B3A3-2ABEC1309516}" sibTransId="{7A788D06-4EB8-4242-9E70-A5BA443550FA}"/>
    <dgm:cxn modelId="{C6E186CB-DE1E-49F2-9E9E-676CD8A13A08}" type="presOf" srcId="{23D94C6B-5E94-4AB7-8859-B80748DDC385}" destId="{8C0627BC-6633-473A-A5D9-B2DD87E47B0A}" srcOrd="0" destOrd="0" presId="urn:microsoft.com/office/officeart/2005/8/layout/hierarchy2"/>
    <dgm:cxn modelId="{0074C0CB-94DD-4BAF-B91F-96E7C94D3519}" type="presOf" srcId="{71E194C0-1846-4879-A479-E04B5B7EFFE4}" destId="{A1F3E437-2B15-486A-8E88-2A30B29854F0}" srcOrd="0" destOrd="0" presId="urn:microsoft.com/office/officeart/2005/8/layout/hierarchy2"/>
    <dgm:cxn modelId="{DDC3E4D5-018A-4286-A9D0-085FB032CEEB}" srcId="{8BBF1ED2-21C7-4370-BA77-D1B7A11B671C}" destId="{71E194C0-1846-4879-A479-E04B5B7EFFE4}" srcOrd="0" destOrd="0" parTransId="{E31562B7-8724-45ED-BF6C-9F1CA937EEA7}" sibTransId="{298776A5-6D1C-4F09-BD67-BE7D57ED0ABC}"/>
    <dgm:cxn modelId="{6F2F5DD9-BC1D-4ABE-BC3E-D1A282C7F73B}" type="presOf" srcId="{8BBF1ED2-21C7-4370-BA77-D1B7A11B671C}" destId="{758FAD94-5C7C-4EA5-9F42-1838D691D361}" srcOrd="0" destOrd="0" presId="urn:microsoft.com/office/officeart/2005/8/layout/hierarchy2"/>
    <dgm:cxn modelId="{848378E0-AD4F-4914-9362-40C7588A08B9}" type="presOf" srcId="{BEEAC226-91B3-442E-B541-3A7EFE3048C8}" destId="{AD1B67F2-8817-405D-9391-D9DC7068764B}" srcOrd="0" destOrd="0" presId="urn:microsoft.com/office/officeart/2005/8/layout/hierarchy2"/>
    <dgm:cxn modelId="{6AD7B5EF-6279-4E55-B8A0-17B778DBAA2A}" type="presOf" srcId="{2919D48D-F7E0-4C98-9F07-3F515D7FA383}" destId="{9A171AA6-2B70-40D3-BDAD-AD59A1DBC686}" srcOrd="0" destOrd="0" presId="urn:microsoft.com/office/officeart/2005/8/layout/hierarchy2"/>
    <dgm:cxn modelId="{B9DE63F3-C76E-46E9-A0CD-EE5DDDA7C97D}" srcId="{BEEAC226-91B3-442E-B541-3A7EFE3048C8}" destId="{2919D48D-F7E0-4C98-9F07-3F515D7FA383}" srcOrd="1" destOrd="0" parTransId="{2FDA48F6-BC62-4CDF-A1FB-D237B035D0B2}" sibTransId="{4BF245AC-0408-4833-BDB6-BE59722692C7}"/>
    <dgm:cxn modelId="{3CCDB7F5-8DC7-4D7E-9F40-D48964B2247F}" type="presOf" srcId="{2A282735-C1D1-4E33-B7CE-EAE947205E58}" destId="{83B84BFD-D0AE-41A4-B50A-A6D23BF88EBA}" srcOrd="0" destOrd="0" presId="urn:microsoft.com/office/officeart/2005/8/layout/hierarchy2"/>
    <dgm:cxn modelId="{E219DAFE-9DDC-42C2-8D33-5450F824EB56}" type="presOf" srcId="{86451E5C-B54F-479A-963E-4DDA503CFE5F}" destId="{D78C7D8D-BA7B-4673-A580-38A7F1E102A3}" srcOrd="0" destOrd="0" presId="urn:microsoft.com/office/officeart/2005/8/layout/hierarchy2"/>
    <dgm:cxn modelId="{656AB8A3-1967-4F48-A426-D885F010589B}" type="presParOf" srcId="{758FAD94-5C7C-4EA5-9F42-1838D691D361}" destId="{2DED8379-408D-4A1D-869B-82093EED78E8}" srcOrd="0" destOrd="0" presId="urn:microsoft.com/office/officeart/2005/8/layout/hierarchy2"/>
    <dgm:cxn modelId="{4C555FCD-5F23-49B2-8C77-B6B9B65D0B4B}" type="presParOf" srcId="{2DED8379-408D-4A1D-869B-82093EED78E8}" destId="{A1F3E437-2B15-486A-8E88-2A30B29854F0}" srcOrd="0" destOrd="0" presId="urn:microsoft.com/office/officeart/2005/8/layout/hierarchy2"/>
    <dgm:cxn modelId="{02783017-5DBF-4A8B-9EB2-E7FCBD470945}" type="presParOf" srcId="{2DED8379-408D-4A1D-869B-82093EED78E8}" destId="{96E02D96-5097-4034-9A7F-3A99B1B29486}" srcOrd="1" destOrd="0" presId="urn:microsoft.com/office/officeart/2005/8/layout/hierarchy2"/>
    <dgm:cxn modelId="{84559D4F-D9E4-4161-9761-AA4C7022F206}" type="presParOf" srcId="{96E02D96-5097-4034-9A7F-3A99B1B29486}" destId="{727AFEAD-8B91-4A20-8951-7BA6F81E9643}" srcOrd="0" destOrd="0" presId="urn:microsoft.com/office/officeart/2005/8/layout/hierarchy2"/>
    <dgm:cxn modelId="{89C7957F-81E0-43B4-BDA3-57F9C9C452DA}" type="presParOf" srcId="{727AFEAD-8B91-4A20-8951-7BA6F81E9643}" destId="{DC33BC26-0FFC-4882-96E2-75F22E8AC1AB}" srcOrd="0" destOrd="0" presId="urn:microsoft.com/office/officeart/2005/8/layout/hierarchy2"/>
    <dgm:cxn modelId="{8182580A-40FE-4ACF-A17A-DF88C334D7B6}" type="presParOf" srcId="{96E02D96-5097-4034-9A7F-3A99B1B29486}" destId="{AB1DE32A-4258-4B10-8898-FC7A147A34E4}" srcOrd="1" destOrd="0" presId="urn:microsoft.com/office/officeart/2005/8/layout/hierarchy2"/>
    <dgm:cxn modelId="{8E7E5E9F-B466-4447-AF11-17CBFDDF26D3}" type="presParOf" srcId="{AB1DE32A-4258-4B10-8898-FC7A147A34E4}" destId="{8C0627BC-6633-473A-A5D9-B2DD87E47B0A}" srcOrd="0" destOrd="0" presId="urn:microsoft.com/office/officeart/2005/8/layout/hierarchy2"/>
    <dgm:cxn modelId="{2EB1BCBA-BA35-4CA2-99F2-FB49F27ECB8F}" type="presParOf" srcId="{AB1DE32A-4258-4B10-8898-FC7A147A34E4}" destId="{D96DA86E-F762-4019-9F0C-DB2DF593E42F}" srcOrd="1" destOrd="0" presId="urn:microsoft.com/office/officeart/2005/8/layout/hierarchy2"/>
    <dgm:cxn modelId="{7C9832B3-42E2-4CEB-9BAE-F0944C36ABB0}" type="presParOf" srcId="{D96DA86E-F762-4019-9F0C-DB2DF593E42F}" destId="{902B7D90-7010-4A54-AA3D-89F76C4C430A}" srcOrd="0" destOrd="0" presId="urn:microsoft.com/office/officeart/2005/8/layout/hierarchy2"/>
    <dgm:cxn modelId="{5C328C2A-3018-42C0-A724-D2CF9157496F}" type="presParOf" srcId="{902B7D90-7010-4A54-AA3D-89F76C4C430A}" destId="{DF7DF955-E310-4BE0-BB3F-CD271E763738}" srcOrd="0" destOrd="0" presId="urn:microsoft.com/office/officeart/2005/8/layout/hierarchy2"/>
    <dgm:cxn modelId="{6E825CE7-4740-4CC0-9D1A-6286B6669A14}" type="presParOf" srcId="{D96DA86E-F762-4019-9F0C-DB2DF593E42F}" destId="{7D9AE12E-9908-436F-8F5B-E623AE3FD7E5}" srcOrd="1" destOrd="0" presId="urn:microsoft.com/office/officeart/2005/8/layout/hierarchy2"/>
    <dgm:cxn modelId="{B8B37DA9-304F-44DF-8D39-5C9D7B134CEF}" type="presParOf" srcId="{7D9AE12E-9908-436F-8F5B-E623AE3FD7E5}" destId="{8EF8BF36-B031-4DF4-817E-13ABEC79F13F}" srcOrd="0" destOrd="0" presId="urn:microsoft.com/office/officeart/2005/8/layout/hierarchy2"/>
    <dgm:cxn modelId="{031B2C51-06A8-4DB5-9F6F-5309C4033F5B}" type="presParOf" srcId="{7D9AE12E-9908-436F-8F5B-E623AE3FD7E5}" destId="{7F7213F3-8FB7-4D6B-8455-0C4DB8823B91}" srcOrd="1" destOrd="0" presId="urn:microsoft.com/office/officeart/2005/8/layout/hierarchy2"/>
    <dgm:cxn modelId="{8334427D-6FBC-4663-B842-533F659A7EF9}" type="presParOf" srcId="{D96DA86E-F762-4019-9F0C-DB2DF593E42F}" destId="{744A07EA-D100-42B5-A283-B701B6A38D6E}" srcOrd="2" destOrd="0" presId="urn:microsoft.com/office/officeart/2005/8/layout/hierarchy2"/>
    <dgm:cxn modelId="{243D612A-4D2C-4CAC-801B-196D8C7C1913}" type="presParOf" srcId="{744A07EA-D100-42B5-A283-B701B6A38D6E}" destId="{D786C0EE-4E25-4C1D-87DC-52AF6BE40573}" srcOrd="0" destOrd="0" presId="urn:microsoft.com/office/officeart/2005/8/layout/hierarchy2"/>
    <dgm:cxn modelId="{B32985FB-E357-4B86-920A-CE0B7DD4E99B}" type="presParOf" srcId="{D96DA86E-F762-4019-9F0C-DB2DF593E42F}" destId="{4CA73022-66CC-47EB-B10F-615A320EE8A5}" srcOrd="3" destOrd="0" presId="urn:microsoft.com/office/officeart/2005/8/layout/hierarchy2"/>
    <dgm:cxn modelId="{98B631DD-2791-4F91-A87E-4D293AE20637}" type="presParOf" srcId="{4CA73022-66CC-47EB-B10F-615A320EE8A5}" destId="{83B84BFD-D0AE-41A4-B50A-A6D23BF88EBA}" srcOrd="0" destOrd="0" presId="urn:microsoft.com/office/officeart/2005/8/layout/hierarchy2"/>
    <dgm:cxn modelId="{3BE54208-EE40-4A7C-B920-D8483753E53E}" type="presParOf" srcId="{4CA73022-66CC-47EB-B10F-615A320EE8A5}" destId="{FD0B2294-CE99-4E09-B03E-D97810F35DD9}" srcOrd="1" destOrd="0" presId="urn:microsoft.com/office/officeart/2005/8/layout/hierarchy2"/>
    <dgm:cxn modelId="{2A689B22-04C0-491A-BC7D-98D9DCE101C3}" type="presParOf" srcId="{D96DA86E-F762-4019-9F0C-DB2DF593E42F}" destId="{D78C7D8D-BA7B-4673-A580-38A7F1E102A3}" srcOrd="4" destOrd="0" presId="urn:microsoft.com/office/officeart/2005/8/layout/hierarchy2"/>
    <dgm:cxn modelId="{362EB09C-E7E7-4139-AAA3-5B8D4D64CF70}" type="presParOf" srcId="{D78C7D8D-BA7B-4673-A580-38A7F1E102A3}" destId="{F9A4C026-272B-4699-85F4-EB755ED5FC50}" srcOrd="0" destOrd="0" presId="urn:microsoft.com/office/officeart/2005/8/layout/hierarchy2"/>
    <dgm:cxn modelId="{71EB5F1E-073A-4AA1-B2AF-3F7B06800BB3}" type="presParOf" srcId="{D96DA86E-F762-4019-9F0C-DB2DF593E42F}" destId="{C589F2D0-47D9-4665-9473-884CB1F90461}" srcOrd="5" destOrd="0" presId="urn:microsoft.com/office/officeart/2005/8/layout/hierarchy2"/>
    <dgm:cxn modelId="{7E456A10-15FB-4E12-9045-20E417FBEAEC}" type="presParOf" srcId="{C589F2D0-47D9-4665-9473-884CB1F90461}" destId="{AD1B67F2-8817-405D-9391-D9DC7068764B}" srcOrd="0" destOrd="0" presId="urn:microsoft.com/office/officeart/2005/8/layout/hierarchy2"/>
    <dgm:cxn modelId="{5CC215C4-3A0B-4997-A303-8971C332028A}" type="presParOf" srcId="{C589F2D0-47D9-4665-9473-884CB1F90461}" destId="{D49D1E4E-DA64-4F5C-82EC-A4C5ED60E28F}" srcOrd="1" destOrd="0" presId="urn:microsoft.com/office/officeart/2005/8/layout/hierarchy2"/>
    <dgm:cxn modelId="{909F1B0C-C4A1-47CB-A4A8-C3422074E536}" type="presParOf" srcId="{D49D1E4E-DA64-4F5C-82EC-A4C5ED60E28F}" destId="{4333D704-3C08-479E-8F53-00F8D8508BBF}" srcOrd="0" destOrd="0" presId="urn:microsoft.com/office/officeart/2005/8/layout/hierarchy2"/>
    <dgm:cxn modelId="{AE25BFDF-D3ED-4DD5-8023-CF127D2C0A5E}" type="presParOf" srcId="{4333D704-3C08-479E-8F53-00F8D8508BBF}" destId="{909B6A66-84DE-4AD1-8225-3C09B6A5AF77}" srcOrd="0" destOrd="0" presId="urn:microsoft.com/office/officeart/2005/8/layout/hierarchy2"/>
    <dgm:cxn modelId="{46EF3295-7425-4B9E-89BA-065E0D907B89}" type="presParOf" srcId="{D49D1E4E-DA64-4F5C-82EC-A4C5ED60E28F}" destId="{47708415-A1E5-4EAF-AEB0-B1A4B4BB7A90}" srcOrd="1" destOrd="0" presId="urn:microsoft.com/office/officeart/2005/8/layout/hierarchy2"/>
    <dgm:cxn modelId="{D3E01C6C-49A0-4325-B08E-FE4B978B5DF2}" type="presParOf" srcId="{47708415-A1E5-4EAF-AEB0-B1A4B4BB7A90}" destId="{8B7A992F-7B23-446F-9134-985BF12F85C1}" srcOrd="0" destOrd="0" presId="urn:microsoft.com/office/officeart/2005/8/layout/hierarchy2"/>
    <dgm:cxn modelId="{D67CCC64-967F-4C37-8BDD-CA69920DE89F}" type="presParOf" srcId="{47708415-A1E5-4EAF-AEB0-B1A4B4BB7A90}" destId="{B5DAC3B2-5DA6-4BD9-8E16-732D000CC6DC}" srcOrd="1" destOrd="0" presId="urn:microsoft.com/office/officeart/2005/8/layout/hierarchy2"/>
    <dgm:cxn modelId="{81F9C187-A44D-4484-B181-BA5477B366FE}" type="presParOf" srcId="{D49D1E4E-DA64-4F5C-82EC-A4C5ED60E28F}" destId="{3A35937D-69B1-43DA-9078-4833AF6FCBCF}" srcOrd="2" destOrd="0" presId="urn:microsoft.com/office/officeart/2005/8/layout/hierarchy2"/>
    <dgm:cxn modelId="{74C3C3E5-623B-4089-A59B-1BD7975868EB}" type="presParOf" srcId="{3A35937D-69B1-43DA-9078-4833AF6FCBCF}" destId="{B7BA951F-9FB7-428A-B363-8D574674D96A}" srcOrd="0" destOrd="0" presId="urn:microsoft.com/office/officeart/2005/8/layout/hierarchy2"/>
    <dgm:cxn modelId="{6EFB0F90-81E9-4FA4-B5A4-319F202C9261}" type="presParOf" srcId="{D49D1E4E-DA64-4F5C-82EC-A4C5ED60E28F}" destId="{120DB84F-885F-4DB0-A496-D2119A9E1A5D}" srcOrd="3" destOrd="0" presId="urn:microsoft.com/office/officeart/2005/8/layout/hierarchy2"/>
    <dgm:cxn modelId="{7FB8A6FE-62F4-4A74-BEA5-C4B87D797989}" type="presParOf" srcId="{120DB84F-885F-4DB0-A496-D2119A9E1A5D}" destId="{9A171AA6-2B70-40D3-BDAD-AD59A1DBC686}" srcOrd="0" destOrd="0" presId="urn:microsoft.com/office/officeart/2005/8/layout/hierarchy2"/>
    <dgm:cxn modelId="{AB1B5DC7-96CB-44D7-A10A-9DDB768F40E0}" type="presParOf" srcId="{120DB84F-885F-4DB0-A496-D2119A9E1A5D}" destId="{C45FCFF2-351C-4DA4-AB6C-6697926B5FC6}" srcOrd="1" destOrd="0" presId="urn:microsoft.com/office/officeart/2005/8/layout/hierarchy2"/>
    <dgm:cxn modelId="{D7FF7B11-2884-45B9-9D6B-6F660B4A9B6B}" type="presParOf" srcId="{D49D1E4E-DA64-4F5C-82EC-A4C5ED60E28F}" destId="{32D75CA0-13B1-4A83-8D12-4D7F4265C1BF}" srcOrd="4" destOrd="0" presId="urn:microsoft.com/office/officeart/2005/8/layout/hierarchy2"/>
    <dgm:cxn modelId="{DE499F52-6D18-4A25-B4A6-A84777B1FED8}" type="presParOf" srcId="{32D75CA0-13B1-4A83-8D12-4D7F4265C1BF}" destId="{9768F898-5F92-4F6D-ADB1-EF2CDA99AEF5}" srcOrd="0" destOrd="0" presId="urn:microsoft.com/office/officeart/2005/8/layout/hierarchy2"/>
    <dgm:cxn modelId="{1710E2AC-3B5B-4063-BF24-F6EC698F1089}" type="presParOf" srcId="{D49D1E4E-DA64-4F5C-82EC-A4C5ED60E28F}" destId="{0E09986D-BBD1-493D-8975-6BAF8C346715}" srcOrd="5" destOrd="0" presId="urn:microsoft.com/office/officeart/2005/8/layout/hierarchy2"/>
    <dgm:cxn modelId="{C48FD823-6B4B-4374-8B54-7E5164035664}" type="presParOf" srcId="{0E09986D-BBD1-493D-8975-6BAF8C346715}" destId="{C08DA6DF-C2F1-46E8-933B-76B7F0E2E039}" srcOrd="0" destOrd="0" presId="urn:microsoft.com/office/officeart/2005/8/layout/hierarchy2"/>
    <dgm:cxn modelId="{E1C9ADF9-79B5-4560-B4ED-AB2202258F42}" type="presParOf" srcId="{0E09986D-BBD1-493D-8975-6BAF8C346715}" destId="{A5D02657-4DAA-4ED5-A4D0-44FADFBA38CA}" srcOrd="1" destOrd="0" presId="urn:microsoft.com/office/officeart/2005/8/layout/hierarchy2"/>
    <dgm:cxn modelId="{7E52258B-EB38-4786-B6C1-961EA8B6492F}" type="presParOf" srcId="{96E02D96-5097-4034-9A7F-3A99B1B29486}" destId="{CB461055-1B6D-408D-A3C5-9AD4C06836B6}" srcOrd="2" destOrd="0" presId="urn:microsoft.com/office/officeart/2005/8/layout/hierarchy2"/>
    <dgm:cxn modelId="{FE7403E9-AF84-4D53-B1C0-8CFBF1493A02}" type="presParOf" srcId="{CB461055-1B6D-408D-A3C5-9AD4C06836B6}" destId="{210B083C-79A1-487A-808B-765879A3752E}" srcOrd="0" destOrd="0" presId="urn:microsoft.com/office/officeart/2005/8/layout/hierarchy2"/>
    <dgm:cxn modelId="{0A41F30D-BDD3-4EE4-BBB1-2F87EEE9AE70}" type="presParOf" srcId="{96E02D96-5097-4034-9A7F-3A99B1B29486}" destId="{12918B4C-C11C-4B07-9C08-1A48133CA1D6}" srcOrd="3" destOrd="0" presId="urn:microsoft.com/office/officeart/2005/8/layout/hierarchy2"/>
    <dgm:cxn modelId="{9137CC20-4008-4738-B68B-3ECE38C075CF}" type="presParOf" srcId="{12918B4C-C11C-4B07-9C08-1A48133CA1D6}" destId="{7F881C48-36A2-498D-8FCC-1BFC2AAA3C6C}" srcOrd="0" destOrd="0" presId="urn:microsoft.com/office/officeart/2005/8/layout/hierarchy2"/>
    <dgm:cxn modelId="{E5A7EE7A-9B61-43DA-A67E-6C9C48B052F2}" type="presParOf" srcId="{12918B4C-C11C-4B07-9C08-1A48133CA1D6}" destId="{C99F344A-5ADA-45EC-90A5-69520B549E19}" srcOrd="1" destOrd="0" presId="urn:microsoft.com/office/officeart/2005/8/layout/hierarchy2"/>
    <dgm:cxn modelId="{963C70A6-00B8-4ADD-A70B-280E403A33DA}" type="presParOf" srcId="{C99F344A-5ADA-45EC-90A5-69520B549E19}" destId="{5B6ABF04-B586-4D32-BFCC-C452EEB3CD93}" srcOrd="0" destOrd="0" presId="urn:microsoft.com/office/officeart/2005/8/layout/hierarchy2"/>
    <dgm:cxn modelId="{AD4740F5-B10C-47B4-B7CC-B532D26524C1}" type="presParOf" srcId="{5B6ABF04-B586-4D32-BFCC-C452EEB3CD93}" destId="{513F1D50-8138-4623-ABBD-CDED4F061965}" srcOrd="0" destOrd="0" presId="urn:microsoft.com/office/officeart/2005/8/layout/hierarchy2"/>
    <dgm:cxn modelId="{8D2C63AA-F7D4-41EC-943F-7780F6984297}" type="presParOf" srcId="{C99F344A-5ADA-45EC-90A5-69520B549E19}" destId="{0F2393FD-3A65-4794-8252-2050EC72412E}" srcOrd="1" destOrd="0" presId="urn:microsoft.com/office/officeart/2005/8/layout/hierarchy2"/>
    <dgm:cxn modelId="{F2B05ADD-86D6-4D39-B157-DAA24F2BB3DD}" type="presParOf" srcId="{0F2393FD-3A65-4794-8252-2050EC72412E}" destId="{25768EA5-9AA5-4263-8D6B-7760AAB55284}" srcOrd="0" destOrd="0" presId="urn:microsoft.com/office/officeart/2005/8/layout/hierarchy2"/>
    <dgm:cxn modelId="{9FB507CB-DF7B-4FFE-B62B-76461084E96E}" type="presParOf" srcId="{0F2393FD-3A65-4794-8252-2050EC72412E}" destId="{3D4F3F30-60D5-450F-AFBC-3B33796EEB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3E437-2B15-486A-8E88-2A30B29854F0}">
      <dsp:nvSpPr>
        <dsp:cNvPr id="0" name=""/>
        <dsp:cNvSpPr/>
      </dsp:nvSpPr>
      <dsp:spPr>
        <a:xfrm>
          <a:off x="2374" y="2184854"/>
          <a:ext cx="1626092" cy="81304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確率分布</a:t>
          </a:r>
        </a:p>
      </dsp:txBody>
      <dsp:txXfrm>
        <a:off x="26187" y="2208667"/>
        <a:ext cx="1578466" cy="765420"/>
      </dsp:txXfrm>
    </dsp:sp>
    <dsp:sp modelId="{727AFEAD-8B91-4A20-8951-7BA6F81E9643}">
      <dsp:nvSpPr>
        <dsp:cNvPr id="0" name=""/>
        <dsp:cNvSpPr/>
      </dsp:nvSpPr>
      <dsp:spPr>
        <a:xfrm rot="18289469">
          <a:off x="1384190" y="2106649"/>
          <a:ext cx="1138990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1138990" y="17226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25211" y="2095401"/>
        <a:ext cx="56949" cy="56949"/>
      </dsp:txXfrm>
    </dsp:sp>
    <dsp:sp modelId="{8C0627BC-6633-473A-A5D9-B2DD87E47B0A}">
      <dsp:nvSpPr>
        <dsp:cNvPr id="0" name=""/>
        <dsp:cNvSpPr/>
      </dsp:nvSpPr>
      <dsp:spPr>
        <a:xfrm>
          <a:off x="2278904" y="1249851"/>
          <a:ext cx="1626092" cy="81304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離散</a:t>
          </a:r>
          <a:br>
            <a:rPr kumimoji="1" lang="en-US" altLang="ja-JP" sz="2400" kern="1200" dirty="0"/>
          </a:br>
          <a:r>
            <a:rPr kumimoji="1" lang="ja-JP" altLang="en-US" sz="2400" kern="1200" dirty="0"/>
            <a:t>確率分布</a:t>
          </a:r>
        </a:p>
      </dsp:txBody>
      <dsp:txXfrm>
        <a:off x="2302717" y="1273664"/>
        <a:ext cx="1578466" cy="765420"/>
      </dsp:txXfrm>
    </dsp:sp>
    <dsp:sp modelId="{902B7D90-7010-4A54-AA3D-89F76C4C430A}">
      <dsp:nvSpPr>
        <dsp:cNvPr id="0" name=""/>
        <dsp:cNvSpPr/>
      </dsp:nvSpPr>
      <dsp:spPr>
        <a:xfrm rot="18289469">
          <a:off x="3660720" y="1171646"/>
          <a:ext cx="1138990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1138990" y="1722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201741" y="1160398"/>
        <a:ext cx="56949" cy="56949"/>
      </dsp:txXfrm>
    </dsp:sp>
    <dsp:sp modelId="{8EF8BF36-B031-4DF4-817E-13ABEC79F13F}">
      <dsp:nvSpPr>
        <dsp:cNvPr id="0" name=""/>
        <dsp:cNvSpPr/>
      </dsp:nvSpPr>
      <dsp:spPr>
        <a:xfrm>
          <a:off x="4555434" y="314848"/>
          <a:ext cx="1626092" cy="813046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ベルヌーイ</a:t>
          </a:r>
          <a:br>
            <a:rPr kumimoji="1" lang="en-US" altLang="ja-JP" sz="2400" kern="1200" dirty="0"/>
          </a:br>
          <a:r>
            <a:rPr kumimoji="1" lang="ja-JP" altLang="en-US" sz="2400" kern="1200" dirty="0"/>
            <a:t>分布</a:t>
          </a:r>
        </a:p>
      </dsp:txBody>
      <dsp:txXfrm>
        <a:off x="4579247" y="338661"/>
        <a:ext cx="1578466" cy="765420"/>
      </dsp:txXfrm>
    </dsp:sp>
    <dsp:sp modelId="{744A07EA-D100-42B5-A283-B701B6A38D6E}">
      <dsp:nvSpPr>
        <dsp:cNvPr id="0" name=""/>
        <dsp:cNvSpPr/>
      </dsp:nvSpPr>
      <dsp:spPr>
        <a:xfrm>
          <a:off x="3904997" y="1639148"/>
          <a:ext cx="650437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650437" y="1722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213955" y="1640113"/>
        <a:ext cx="32521" cy="32521"/>
      </dsp:txXfrm>
    </dsp:sp>
    <dsp:sp modelId="{83B84BFD-D0AE-41A4-B50A-A6D23BF88EBA}">
      <dsp:nvSpPr>
        <dsp:cNvPr id="0" name=""/>
        <dsp:cNvSpPr/>
      </dsp:nvSpPr>
      <dsp:spPr>
        <a:xfrm>
          <a:off x="4555434" y="1249851"/>
          <a:ext cx="1626092" cy="813046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二項分布</a:t>
          </a:r>
        </a:p>
      </dsp:txBody>
      <dsp:txXfrm>
        <a:off x="4579247" y="1273664"/>
        <a:ext cx="1578466" cy="765420"/>
      </dsp:txXfrm>
    </dsp:sp>
    <dsp:sp modelId="{D78C7D8D-BA7B-4673-A580-38A7F1E102A3}">
      <dsp:nvSpPr>
        <dsp:cNvPr id="0" name=""/>
        <dsp:cNvSpPr/>
      </dsp:nvSpPr>
      <dsp:spPr>
        <a:xfrm rot="3310531">
          <a:off x="3660720" y="2106649"/>
          <a:ext cx="1138990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1138990" y="1722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201741" y="2095401"/>
        <a:ext cx="56949" cy="56949"/>
      </dsp:txXfrm>
    </dsp:sp>
    <dsp:sp modelId="{AD1B67F2-8817-405D-9391-D9DC7068764B}">
      <dsp:nvSpPr>
        <dsp:cNvPr id="0" name=""/>
        <dsp:cNvSpPr/>
      </dsp:nvSpPr>
      <dsp:spPr>
        <a:xfrm>
          <a:off x="4555434" y="2184854"/>
          <a:ext cx="1626092" cy="813046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その他</a:t>
          </a:r>
        </a:p>
      </dsp:txBody>
      <dsp:txXfrm>
        <a:off x="4579247" y="2208667"/>
        <a:ext cx="1578466" cy="765420"/>
      </dsp:txXfrm>
    </dsp:sp>
    <dsp:sp modelId="{4333D704-3C08-479E-8F53-00F8D8508BBF}">
      <dsp:nvSpPr>
        <dsp:cNvPr id="0" name=""/>
        <dsp:cNvSpPr/>
      </dsp:nvSpPr>
      <dsp:spPr>
        <a:xfrm rot="18289469">
          <a:off x="5937250" y="2106649"/>
          <a:ext cx="1138990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1138990" y="1722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478271" y="2095401"/>
        <a:ext cx="56949" cy="56949"/>
      </dsp:txXfrm>
    </dsp:sp>
    <dsp:sp modelId="{8B7A992F-7B23-446F-9134-985BF12F85C1}">
      <dsp:nvSpPr>
        <dsp:cNvPr id="0" name=""/>
        <dsp:cNvSpPr/>
      </dsp:nvSpPr>
      <dsp:spPr>
        <a:xfrm>
          <a:off x="6831964" y="1249851"/>
          <a:ext cx="1626092" cy="813046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ポアソン</a:t>
          </a:r>
          <a:br>
            <a:rPr kumimoji="1" lang="en-US" altLang="ja-JP" sz="2400" kern="1200" dirty="0"/>
          </a:br>
          <a:r>
            <a:rPr kumimoji="1" lang="ja-JP" altLang="en-US" sz="2400" kern="1200" dirty="0"/>
            <a:t>分布</a:t>
          </a:r>
        </a:p>
      </dsp:txBody>
      <dsp:txXfrm>
        <a:off x="6855777" y="1273664"/>
        <a:ext cx="1578466" cy="765420"/>
      </dsp:txXfrm>
    </dsp:sp>
    <dsp:sp modelId="{3A35937D-69B1-43DA-9078-4833AF6FCBCF}">
      <dsp:nvSpPr>
        <dsp:cNvPr id="0" name=""/>
        <dsp:cNvSpPr/>
      </dsp:nvSpPr>
      <dsp:spPr>
        <a:xfrm>
          <a:off x="6181527" y="2574151"/>
          <a:ext cx="650437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650437" y="1722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490485" y="2575117"/>
        <a:ext cx="32521" cy="32521"/>
      </dsp:txXfrm>
    </dsp:sp>
    <dsp:sp modelId="{9A171AA6-2B70-40D3-BDAD-AD59A1DBC686}">
      <dsp:nvSpPr>
        <dsp:cNvPr id="0" name=""/>
        <dsp:cNvSpPr/>
      </dsp:nvSpPr>
      <dsp:spPr>
        <a:xfrm>
          <a:off x="6831964" y="2184854"/>
          <a:ext cx="1626092" cy="813046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超幾何分布</a:t>
          </a:r>
        </a:p>
      </dsp:txBody>
      <dsp:txXfrm>
        <a:off x="6855777" y="2208667"/>
        <a:ext cx="1578466" cy="765420"/>
      </dsp:txXfrm>
    </dsp:sp>
    <dsp:sp modelId="{32D75CA0-13B1-4A83-8D12-4D7F4265C1BF}">
      <dsp:nvSpPr>
        <dsp:cNvPr id="0" name=""/>
        <dsp:cNvSpPr/>
      </dsp:nvSpPr>
      <dsp:spPr>
        <a:xfrm rot="3310531">
          <a:off x="5937250" y="3041653"/>
          <a:ext cx="1138990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1138990" y="1722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478271" y="3030405"/>
        <a:ext cx="56949" cy="56949"/>
      </dsp:txXfrm>
    </dsp:sp>
    <dsp:sp modelId="{C08DA6DF-C2F1-46E8-933B-76B7F0E2E039}">
      <dsp:nvSpPr>
        <dsp:cNvPr id="0" name=""/>
        <dsp:cNvSpPr/>
      </dsp:nvSpPr>
      <dsp:spPr>
        <a:xfrm>
          <a:off x="6831964" y="3119858"/>
          <a:ext cx="1626092" cy="813046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多項分布</a:t>
          </a:r>
        </a:p>
      </dsp:txBody>
      <dsp:txXfrm>
        <a:off x="6855777" y="3143671"/>
        <a:ext cx="1578466" cy="765420"/>
      </dsp:txXfrm>
    </dsp:sp>
    <dsp:sp modelId="{CB461055-1B6D-408D-A3C5-9AD4C06836B6}">
      <dsp:nvSpPr>
        <dsp:cNvPr id="0" name=""/>
        <dsp:cNvSpPr/>
      </dsp:nvSpPr>
      <dsp:spPr>
        <a:xfrm rot="3310531">
          <a:off x="1384190" y="3041653"/>
          <a:ext cx="1138990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1138990" y="17226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25211" y="3030405"/>
        <a:ext cx="56949" cy="56949"/>
      </dsp:txXfrm>
    </dsp:sp>
    <dsp:sp modelId="{7F881C48-36A2-498D-8FCC-1BFC2AAA3C6C}">
      <dsp:nvSpPr>
        <dsp:cNvPr id="0" name=""/>
        <dsp:cNvSpPr/>
      </dsp:nvSpPr>
      <dsp:spPr>
        <a:xfrm>
          <a:off x="2278904" y="3119858"/>
          <a:ext cx="1626092" cy="813046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連続</a:t>
          </a:r>
          <a:br>
            <a:rPr kumimoji="1" lang="en-US" altLang="ja-JP" sz="2400" kern="1200" dirty="0"/>
          </a:br>
          <a:r>
            <a:rPr kumimoji="1" lang="ja-JP" altLang="en-US" sz="2400" kern="1200" dirty="0"/>
            <a:t>確率分布</a:t>
          </a:r>
        </a:p>
      </dsp:txBody>
      <dsp:txXfrm>
        <a:off x="2302717" y="3143671"/>
        <a:ext cx="1578466" cy="765420"/>
      </dsp:txXfrm>
    </dsp:sp>
    <dsp:sp modelId="{5B6ABF04-B586-4D32-BFCC-C452EEB3CD93}">
      <dsp:nvSpPr>
        <dsp:cNvPr id="0" name=""/>
        <dsp:cNvSpPr/>
      </dsp:nvSpPr>
      <dsp:spPr>
        <a:xfrm>
          <a:off x="3904997" y="3509155"/>
          <a:ext cx="650437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650437" y="1722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213955" y="3510120"/>
        <a:ext cx="32521" cy="32521"/>
      </dsp:txXfrm>
    </dsp:sp>
    <dsp:sp modelId="{25768EA5-9AA5-4263-8D6B-7760AAB55284}">
      <dsp:nvSpPr>
        <dsp:cNvPr id="0" name=""/>
        <dsp:cNvSpPr/>
      </dsp:nvSpPr>
      <dsp:spPr>
        <a:xfrm>
          <a:off x="4555434" y="3119858"/>
          <a:ext cx="1626092" cy="813046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次回紹介</a:t>
          </a:r>
        </a:p>
      </dsp:txBody>
      <dsp:txXfrm>
        <a:off x="4579247" y="3143671"/>
        <a:ext cx="1578466" cy="765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2019/10/16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#04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確率分布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4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</a:t>
            </a:r>
            <a:r>
              <a:rPr lang="en-US" altLang="ja-JP" dirty="0"/>
              <a:t>43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6C03B3-5DFC-4D17-A3AA-B5F13D44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86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組み合わせの計算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回投げて、表が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回出る組み合わせ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3!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2!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3−2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×2×1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×1</m:t>
                            </m:r>
                          </m:e>
                        </m:d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=3</m:t>
                    </m:r>
                  </m:oMath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pPr lvl="1"/>
                <a:r>
                  <a:rPr lang="ja-JP" altLang="en-US" dirty="0">
                    <a:solidFill>
                      <a:schemeClr val="bg1"/>
                    </a:solidFill>
                  </a:rPr>
                  <a:t>考えられるパターンとして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表、表、裏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表、裏、表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裏、表、表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ja-JP" dirty="0">
                    <a:solidFill>
                      <a:schemeClr val="bg1"/>
                    </a:solidFill>
                  </a:rPr>
                  <a:t>	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の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3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パターンなので、計算結果と合致</a:t>
                </a:r>
                <a:endParaRPr lang="en-US" altLang="ja-JP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333" t="-2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組み合わせ（</a:t>
            </a:r>
            <a:r>
              <a:rPr lang="en-US" altLang="ja-JP" dirty="0"/>
              <a:t>combination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 algn="l"/>
            <a:r>
              <a:rPr lang="en-US" altLang="ja-JP" dirty="0"/>
              <a:t>n</a:t>
            </a:r>
            <a:r>
              <a:rPr lang="ja-JP" altLang="en-US" dirty="0"/>
              <a:t>個から</a:t>
            </a:r>
            <a:r>
              <a:rPr lang="en-US" altLang="ja-JP" dirty="0"/>
              <a:t>x</a:t>
            </a:r>
            <a:r>
              <a:rPr lang="ja-JP" altLang="en-US" dirty="0"/>
              <a:t>個を取り出す組み合わせの数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3360B-BD88-43A9-B5D8-0A5EFD48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45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組み合わせの計算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回投げて、表が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回出る組み合わせ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3!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2!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3−2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×2×1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×1</m:t>
                            </m:r>
                          </m:e>
                        </m:d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=3</m:t>
                    </m:r>
                  </m:oMath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考えられるパターンとして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表、表、裏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表、裏、表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裏、表、表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ja-JP" dirty="0">
                    <a:solidFill>
                      <a:srgbClr val="FF0000"/>
                    </a:solidFill>
                  </a:rPr>
                  <a:t>	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の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3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パターンなので、計算結果と合致</a:t>
                </a:r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333" t="-2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組み合わせ（</a:t>
            </a:r>
            <a:r>
              <a:rPr lang="en-US" altLang="ja-JP" dirty="0"/>
              <a:t>combination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 algn="l"/>
            <a:r>
              <a:rPr lang="en-US" altLang="ja-JP" dirty="0"/>
              <a:t>n</a:t>
            </a:r>
            <a:r>
              <a:rPr lang="ja-JP" altLang="en-US" dirty="0"/>
              <a:t>個から</a:t>
            </a:r>
            <a:r>
              <a:rPr lang="en-US" altLang="ja-JP" dirty="0"/>
              <a:t>x</a:t>
            </a:r>
            <a:r>
              <a:rPr lang="ja-JP" altLang="en-US" dirty="0"/>
              <a:t>個を取り出す組み合わせの数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76B050-91EB-404E-A5CA-01227458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49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確率の計算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回投げて、表が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回出る確率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組み合わせの数は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3!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2!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3−2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altLang="ja-JP" b="0" i="1" smtClean="0">
                        <a:latin typeface="Cambria Math"/>
                      </a:rPr>
                      <m:t>=3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表の出る確率は先験確率より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=2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3−2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=3</m:t>
                      </m:r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8</m:t>
                          </m:r>
                        </m:den>
                      </m:f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=0.375</m:t>
                      </m:r>
                    </m:oMath>
                  </m:oMathPara>
                </a14:m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  <a:blipFill>
                <a:blip r:embed="rId2"/>
                <a:stretch>
                  <a:fillRect l="-1528" t="-346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F1DD88-C4F6-4422-AAD4-EED99C06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89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確率の計算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回投げて、表が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回出る確率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組み合わせの数は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3!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2!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3−2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altLang="ja-JP" b="0" i="1" smtClean="0">
                        <a:latin typeface="Cambria Math"/>
                      </a:rPr>
                      <m:t>=3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表の出る確率は先験確率より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=2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3−2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=3</m:t>
                      </m:r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8</m:t>
                          </m:r>
                        </m:den>
                      </m:f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=0.375</m:t>
                      </m:r>
                    </m:oMath>
                  </m:oMathPara>
                </a14:m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  <a:blipFill>
                <a:blip r:embed="rId2"/>
                <a:stretch>
                  <a:fillRect l="-1528" t="-346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48F418-C973-4790-A13D-3272D761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47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確率の計算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回投げて、表が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回出る確率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組み合わせの数は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3!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2!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3−2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altLang="ja-JP" b="0" i="1" smtClean="0">
                        <a:latin typeface="Cambria Math"/>
                      </a:rPr>
                      <m:t>=3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表の出る確率は先験確率より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=2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3−2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=3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8</m:t>
                          </m:r>
                        </m:den>
                      </m:f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=0.375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  <a:blipFill>
                <a:blip r:embed="rId2"/>
                <a:stretch>
                  <a:fillRect l="-1528" t="-346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CCA7B6-AAE8-4DFE-9809-71C1B15C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②二項分布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二項分布の確率は</a:t>
                </a:r>
                <a:br>
                  <a:rPr lang="en-US" altLang="ja-JP" dirty="0"/>
                </a:br>
                <a:r>
                  <a:rPr lang="ja-JP" altLang="en-US" dirty="0"/>
                  <a:t>「試行回数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ja-JP" altLang="en-US" dirty="0"/>
                  <a:t>」と</a:t>
                </a:r>
                <a:br>
                  <a:rPr lang="en-US" altLang="ja-JP" dirty="0"/>
                </a:br>
                <a:r>
                  <a:rPr lang="ja-JP" altLang="en-US" dirty="0"/>
                  <a:t>「事象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が起こる確率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ja-JP" altLang="en-US" dirty="0"/>
                  <a:t>」で決まる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𝐏𝐫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  <m:sSup>
                        <m:sSup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𝝅</m:t>
                          </m:r>
                        </m:e>
                        <m:sup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  <m:sSup>
                        <m:sSup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𝝅</m:t>
                              </m:r>
                            </m:e>
                          </m:d>
                        </m:e>
                        <m:sup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ja-JP" altLang="en-US" b="1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/>
                      </a:rPr>
                      <m:t>𝜋</m:t>
                    </m:r>
                  </m:oMath>
                </a14:m>
                <a:r>
                  <a:rPr lang="ja-JP" altLang="en-US" dirty="0"/>
                  <a:t>がわかれば計算できる！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確率変数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の分布が二項分布であるとき</a:t>
                </a:r>
                <a:br>
                  <a:rPr lang="en-US" altLang="ja-JP" dirty="0"/>
                </a:br>
                <a:r>
                  <a:rPr lang="ja-JP" altLang="en-US" dirty="0">
                    <a:solidFill>
                      <a:srgbClr val="FF0000"/>
                    </a:solidFill>
                  </a:rPr>
                  <a:t>確率変数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X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は二項分布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srgbClr val="FF0000"/>
                    </a:solidFill>
                  </a:rPr>
                  <a:t>に従う</a:t>
                </a:r>
                <a:r>
                  <a:rPr lang="ja-JP" altLang="en-US" dirty="0"/>
                  <a:t>といい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~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r>
                  <a:rPr lang="ja-JP" altLang="en-US" dirty="0"/>
                  <a:t>と表す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467" t="-28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二項分布</a:t>
            </a:r>
            <a:endParaRPr lang="en-US" altLang="ja-JP" dirty="0"/>
          </a:p>
          <a:p>
            <a:pPr lvl="1" algn="l"/>
            <a:r>
              <a:rPr lang="ja-JP" altLang="en-US" dirty="0"/>
              <a:t>試行を</a:t>
            </a:r>
            <a:r>
              <a:rPr lang="en-US" altLang="ja-JP" dirty="0"/>
              <a:t>n</a:t>
            </a:r>
            <a:r>
              <a:rPr lang="ja-JP" altLang="en-US" dirty="0"/>
              <a:t>回行ったとき、事象</a:t>
            </a:r>
            <a:r>
              <a:rPr lang="en-US" altLang="ja-JP" dirty="0"/>
              <a:t>A</a:t>
            </a:r>
            <a:r>
              <a:rPr lang="ja-JP" altLang="en-US" dirty="0"/>
              <a:t>が起こった回数を確率変数</a:t>
            </a:r>
            <a:r>
              <a:rPr lang="en-US" altLang="ja-JP" dirty="0"/>
              <a:t>X</a:t>
            </a:r>
            <a:r>
              <a:rPr lang="ja-JP" altLang="en-US" dirty="0"/>
              <a:t>とする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F5FA88-6A03-4706-8069-DDEF8A55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37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800" dirty="0"/>
              <a:t>サイコロを</a:t>
            </a:r>
            <a:r>
              <a:rPr kumimoji="1" lang="en-US" altLang="ja-JP" sz="2800" dirty="0"/>
              <a:t>10</a:t>
            </a:r>
            <a:r>
              <a:rPr kumimoji="1" lang="ja-JP" altLang="en-US" sz="2800" dirty="0"/>
              <a:t>個投げて、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の目が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個出る確率は？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753890F-8A80-4A9C-B446-C146B91E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992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=3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10−3</m:t>
                        </m:r>
                      </m:sup>
                    </m:sSup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br>
                  <a:rPr kumimoji="1" lang="en-US" altLang="ja-JP" b="0" i="1" dirty="0">
                    <a:latin typeface="Cambria Math"/>
                  </a:rPr>
                </a:br>
                <a:br>
                  <a:rPr kumimoji="1" lang="en-US" altLang="ja-JP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=120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  <a:ea typeface="Cambria Math"/>
                              </a:rPr>
                              <m:t>216</m:t>
                            </m:r>
                          </m:den>
                        </m:f>
                      </m:e>
                    </m:d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  <a:ea typeface="Cambria Math"/>
                              </a:rPr>
                              <m:t>78125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  <a:ea typeface="Cambria Math"/>
                              </a:rPr>
                              <m:t>279936</m:t>
                            </m:r>
                          </m:den>
                        </m:f>
                      </m:e>
                    </m:d>
                  </m:oMath>
                </a14:m>
                <a:br>
                  <a:rPr kumimoji="1" lang="en-US" altLang="ja-JP" b="0" i="1" dirty="0">
                    <a:latin typeface="Cambria Math"/>
                    <a:ea typeface="Cambria Math"/>
                  </a:rPr>
                </a:br>
                <a:br>
                  <a:rPr kumimoji="1" lang="en-US" altLang="ja-JP" b="0" i="1" dirty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=0.15504536… ≈0.155</m:t>
                    </m:r>
                  </m:oMath>
                </a14:m>
                <a:endParaRPr kumimoji="1" lang="en-US" altLang="ja-JP" dirty="0"/>
              </a:p>
              <a:p>
                <a:pPr marL="0" indent="0" algn="r">
                  <a:buNone/>
                </a:pPr>
                <a:r>
                  <a:rPr lang="ja-JP" altLang="en-US" sz="2400" dirty="0"/>
                  <a:t>大体</a:t>
                </a:r>
                <a:r>
                  <a:rPr lang="en-US" altLang="ja-JP" sz="2400" dirty="0"/>
                  <a:t>15.5%</a:t>
                </a:r>
                <a:r>
                  <a:rPr lang="ja-JP" altLang="en-US" sz="2400" dirty="0"/>
                  <a:t>くらい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800" dirty="0"/>
              <a:t>サイコロを</a:t>
            </a:r>
            <a:r>
              <a:rPr kumimoji="1" lang="en-US" altLang="ja-JP" sz="2800" dirty="0"/>
              <a:t>10</a:t>
            </a:r>
            <a:r>
              <a:rPr kumimoji="1" lang="ja-JP" altLang="en-US" sz="2800" dirty="0"/>
              <a:t>個投げて、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の目が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個出る確率は？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209AB6-0F94-4745-88A0-361C261D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73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（４）二項分布の例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33808B-9520-4D7F-95D4-A5168F43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304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二項分布の例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/>
              <a:lstStyle/>
              <a:p>
                <a:r>
                  <a:rPr kumimoji="1" lang="ja-JP" altLang="en-US" dirty="0"/>
                  <a:t>確率変数</a:t>
                </a:r>
                <a:r>
                  <a:rPr kumimoji="1" lang="en-US" altLang="ja-JP" dirty="0"/>
                  <a:t>X	</a:t>
                </a:r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0, 1, 2, 3, …,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人の調査で満足度</a:t>
                </a:r>
                <a:r>
                  <a:rPr kumimoji="1" lang="en-US" altLang="ja-JP" dirty="0"/>
                  <a:t>4</a:t>
                </a:r>
                <a:r>
                  <a:rPr kumimoji="1" lang="ja-JP" altLang="en-US" dirty="0"/>
                  <a:t>以上の人数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</a:t>
                </a:r>
                <a:r>
                  <a:rPr lang="ja-JP" altLang="en-US" dirty="0"/>
                  <a:t>満足度が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人以上である母集団の比率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離散確率変数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に対応する確率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母集団の比率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kumimoji="1" lang="ja-JP" altLang="en-US" dirty="0"/>
                  <a:t>がわかれば計算できそう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 l="-1467" t="-1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標本：</a:t>
            </a:r>
            <a:r>
              <a:rPr kumimoji="1" lang="en-US" altLang="ja-JP" dirty="0"/>
              <a:t>	N</a:t>
            </a:r>
            <a:r>
              <a:rPr kumimoji="1" lang="ja-JP" altLang="en-US" dirty="0"/>
              <a:t>人の常連客を抽出して調査</a:t>
            </a:r>
            <a:endParaRPr kumimoji="1" lang="en-US" altLang="ja-JP" dirty="0"/>
          </a:p>
          <a:p>
            <a:pPr algn="l"/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：</a:t>
            </a:r>
            <a:r>
              <a:rPr lang="en-US" altLang="ja-JP" dirty="0"/>
              <a:t>	5</a:t>
            </a:r>
            <a:r>
              <a:rPr lang="ja-JP" altLang="en-US" dirty="0"/>
              <a:t>段階評価の満足度において</a:t>
            </a:r>
            <a:r>
              <a:rPr lang="en-US" altLang="ja-JP" dirty="0"/>
              <a:t>4</a:t>
            </a:r>
            <a:r>
              <a:rPr lang="ja-JP" altLang="en-US" dirty="0"/>
              <a:t>以上を記入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3BB9A4-1BB9-4BAF-B830-50A35D23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90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（１）確率分布の種類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368CE8-9C47-4A32-BA98-C19C3BD3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4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4-1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92696"/>
                <a:ext cx="9143999" cy="1368152"/>
              </a:xfrm>
            </p:spPr>
            <p:txBody>
              <a:bodyPr/>
              <a:lstStyle/>
              <a:p>
                <a:pPr algn="l"/>
                <a:r>
                  <a:rPr kumimoji="1" lang="ja-JP" altLang="en-US" dirty="0"/>
                  <a:t>標本として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10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人</a:t>
                </a:r>
                <a:r>
                  <a:rPr kumimoji="1" lang="ja-JP" altLang="en-US" dirty="0"/>
                  <a:t>を無作為抽出</a:t>
                </a:r>
                <a:endParaRPr kumimoji="1" lang="en-US" altLang="ja-JP" dirty="0"/>
              </a:p>
              <a:p>
                <a:pPr algn="l"/>
                <a:r>
                  <a:rPr lang="ja-JP" altLang="en-US" dirty="0"/>
                  <a:t>母集団での比率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kumimoji="1" lang="ja-JP" altLang="en-US" dirty="0"/>
                  <a:t>を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0.6</a:t>
                </a:r>
                <a:r>
                  <a:rPr kumimoji="1" lang="ja-JP" altLang="en-US" dirty="0"/>
                  <a:t>とする</a:t>
                </a:r>
                <a:endParaRPr kumimoji="1" lang="en-US" altLang="ja-JP" dirty="0"/>
              </a:p>
              <a:p>
                <a:pPr algn="l"/>
                <a:r>
                  <a:rPr lang="ja-JP" altLang="en-US" dirty="0"/>
                  <a:t>想定される二項分布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10, 0.6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92696"/>
                <a:ext cx="9143999" cy="1368152"/>
              </a:xfrm>
              <a:blipFill rotWithShape="1">
                <a:blip r:embed="rId2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4300982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107504" y="4581128"/>
            <a:ext cx="446449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4860032" y="2420888"/>
            <a:ext cx="3960440" cy="2016224"/>
          </a:xfrm>
          <a:prstGeom prst="wedgeRoundRectCallout">
            <a:avLst>
              <a:gd name="adj1" fmla="val -58840"/>
              <a:gd name="adj2" fmla="val 62500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標本比率が、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母集団での比率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(0.6)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大きく変わらない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0.5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以上</a:t>
            </a: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0.7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以下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になる確率は？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860032" y="5049180"/>
            <a:ext cx="3960440" cy="11881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それぞれの事象は独立なので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それぞれの確率を足せばＯＫ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5012432" y="800708"/>
            <a:ext cx="3960440" cy="1188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p. 49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問題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4-1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もやってみよう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952A5BD-25D5-448F-B54B-55C0E21F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83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（５）その他の二項分布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A11326-66E8-4E63-8385-2178BAB7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その他の二項分布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340768"/>
                <a:ext cx="9144000" cy="518457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超幾何分布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母集団が有限母集団のとき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母集団の大きさ</a:t>
                </a:r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が大きいときは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超幾何分布の確率分布は二項分布と同じ</a:t>
                </a:r>
                <a:endParaRPr kumimoji="1" lang="en-US" altLang="ja-JP" dirty="0"/>
              </a:p>
              <a:p>
                <a:r>
                  <a:rPr lang="ja-JP" altLang="en-US" dirty="0"/>
                  <a:t>ポアソン分布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二項分布における確率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ja-JP" altLang="en-US" dirty="0"/>
                  <a:t>が小さくなり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1" i="0" smtClean="0">
                        <a:solidFill>
                          <a:srgbClr val="FF0000"/>
                        </a:solidFill>
                        <a:latin typeface="Cambria Math"/>
                      </a:rPr>
                      <m:t>𝐧</m:t>
                    </m:r>
                    <m:r>
                      <a:rPr lang="en-US" altLang="ja-JP" b="1" i="1" smtClean="0">
                        <a:solidFill>
                          <a:srgbClr val="FF0000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ja-JP" altLang="en-US" b="1" dirty="0">
                    <a:solidFill>
                      <a:srgbClr val="FF0000"/>
                    </a:solidFill>
                  </a:rPr>
                  <a:t>は一定とみなせる</a:t>
                </a:r>
                <a:r>
                  <a:rPr lang="ja-JP" altLang="en-US" dirty="0"/>
                  <a:t>とき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事象がめったに起こらない場合</a:t>
                </a:r>
                <a:endParaRPr lang="en-US" altLang="ja-JP" dirty="0"/>
              </a:p>
              <a:p>
                <a:r>
                  <a:rPr kumimoji="1" lang="ja-JP" altLang="en-US" dirty="0"/>
                  <a:t>多項分布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二項分布の拡張（事象を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つ以上に分類した場合）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0768"/>
                <a:ext cx="9144000" cy="5184576"/>
              </a:xfrm>
              <a:blipFill>
                <a:blip r:embed="rId2"/>
                <a:stretch>
                  <a:fillRect l="-1533" t="-1882" b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85FE0F-FEF5-4642-8DAD-A032A41A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F25E7CF-7177-4720-B108-F2344AA069C8}"/>
              </a:ext>
            </a:extLst>
          </p:cNvPr>
          <p:cNvSpPr/>
          <p:nvPr/>
        </p:nvSpPr>
        <p:spPr>
          <a:xfrm>
            <a:off x="323528" y="3284984"/>
            <a:ext cx="7056784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C99AC-16A5-4BE7-B8E7-3F483CEAC1D4}"/>
              </a:ext>
            </a:extLst>
          </p:cNvPr>
          <p:cNvSpPr txBox="1"/>
          <p:nvPr/>
        </p:nvSpPr>
        <p:spPr>
          <a:xfrm>
            <a:off x="6493450" y="4568307"/>
            <a:ext cx="224933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第</a:t>
            </a:r>
            <a:r>
              <a:rPr kumimoji="1" lang="en-US" altLang="ja-JP" dirty="0">
                <a:solidFill>
                  <a:schemeClr val="bg1"/>
                </a:solidFill>
              </a:rPr>
              <a:t>5</a:t>
            </a:r>
            <a:r>
              <a:rPr kumimoji="1" lang="ja-JP" altLang="en-US" dirty="0">
                <a:solidFill>
                  <a:schemeClr val="bg1"/>
                </a:solidFill>
              </a:rPr>
              <a:t>章で取り扱います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（教科書には未記載）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02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dirty="0"/>
                  <a:t>１．この操作を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回繰り返したとき、</a:t>
                </a:r>
                <a:br>
                  <a:rPr lang="en-US" altLang="ja-JP" sz="2400" dirty="0"/>
                </a:br>
                <a:r>
                  <a:rPr lang="ja-JP" altLang="en-US" sz="2400" dirty="0"/>
                  <a:t>　　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回とも白球を取り出す確率は？（分数で解答）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ja-JP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US" altLang="ja-JP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/>
                  <a:t>２．以下のパターンで壺の中の球の数を変えたとき、</a:t>
                </a:r>
                <a:br>
                  <a:rPr lang="en-US" altLang="ja-JP" sz="2400" dirty="0"/>
                </a:br>
                <a:r>
                  <a:rPr lang="ja-JP" altLang="en-US" sz="2400" dirty="0"/>
                  <a:t>　　赤球を取り出す確率は？</a:t>
                </a:r>
                <a:endParaRPr lang="en-US" altLang="ja-JP" sz="2400" dirty="0"/>
              </a:p>
              <a:p>
                <a:r>
                  <a:rPr lang="ja-JP" altLang="en-US" sz="2400" dirty="0"/>
                  <a:t>Ａ．赤球を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つ増やし、白球も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つ増やす</a:t>
                </a:r>
                <a:endParaRPr lang="en-US" altLang="ja-JP" sz="2400" dirty="0"/>
              </a:p>
              <a:p>
                <a:pPr lvl="1"/>
                <a:r>
                  <a:rPr lang="ja-JP" altLang="en-US" sz="2000" dirty="0">
                    <a:solidFill>
                      <a:schemeClr val="bg1"/>
                    </a:solidFill>
                  </a:rPr>
                  <a:t>大きくなる</a:t>
                </a:r>
                <a:r>
                  <a:rPr lang="en-US" altLang="ja-JP" sz="200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altLang="ja-JP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=40%</m:t>
                    </m:r>
                  </m:oMath>
                </a14:m>
                <a:r>
                  <a:rPr lang="ja-JP" altLang="en-US" sz="2000" dirty="0">
                    <a:solidFill>
                      <a:schemeClr val="bg1"/>
                    </a:solidFill>
                  </a:rPr>
                  <a:t>　⇒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altLang="ja-JP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=42.9%</m:t>
                    </m:r>
                  </m:oMath>
                </a14:m>
                <a:endParaRPr lang="en-US" altLang="ja-JP" sz="2000" dirty="0">
                  <a:solidFill>
                    <a:schemeClr val="bg1"/>
                  </a:solidFill>
                </a:endParaRPr>
              </a:p>
              <a:p>
                <a:r>
                  <a:rPr lang="ja-JP" altLang="en-US" sz="2400" dirty="0"/>
                  <a:t>Ｂ．赤球を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つ減らし、白球を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つ減らす</a:t>
                </a:r>
                <a:endParaRPr lang="en-US" altLang="ja-JP" sz="2400" dirty="0"/>
              </a:p>
              <a:p>
                <a:pPr lvl="1"/>
                <a:r>
                  <a:rPr kumimoji="1" lang="ja-JP" altLang="en-US" sz="2000" dirty="0">
                    <a:solidFill>
                      <a:schemeClr val="bg1"/>
                    </a:solidFill>
                  </a:rPr>
                  <a:t>大きくなる</a:t>
                </a:r>
                <a:r>
                  <a:rPr kumimoji="1" lang="en-US" altLang="ja-JP" sz="200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kumimoji="1" lang="en-US" altLang="ja-JP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=40%</m:t>
                    </m:r>
                  </m:oMath>
                </a14:m>
                <a:r>
                  <a:rPr kumimoji="1" lang="ja-JP" altLang="en-US" sz="2000" dirty="0">
                    <a:solidFill>
                      <a:schemeClr val="bg1"/>
                    </a:solidFill>
                  </a:rPr>
                  <a:t>　⇒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=50%</m:t>
                    </m:r>
                  </m:oMath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000" t="-1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sz="1800" dirty="0"/>
              <a:t>赤球</a:t>
            </a:r>
            <a:r>
              <a:rPr lang="en-US" altLang="ja-JP" sz="1800" dirty="0"/>
              <a:t>2</a:t>
            </a:r>
            <a:r>
              <a:rPr lang="ja-JP" altLang="en-US" sz="1800" dirty="0"/>
              <a:t>個と白球</a:t>
            </a:r>
            <a:r>
              <a:rPr lang="en-US" altLang="ja-JP" sz="1800" dirty="0"/>
              <a:t>3</a:t>
            </a:r>
            <a:r>
              <a:rPr lang="ja-JP" altLang="en-US" sz="1800" dirty="0"/>
              <a:t>個が入った壺がある。</a:t>
            </a:r>
            <a:endParaRPr lang="en-US" altLang="ja-JP" sz="1800" dirty="0"/>
          </a:p>
          <a:p>
            <a:pPr algn="l"/>
            <a:r>
              <a:rPr lang="ja-JP" altLang="en-US" sz="1800" dirty="0"/>
              <a:t>この壺から</a:t>
            </a:r>
            <a:r>
              <a:rPr lang="en-US" altLang="ja-JP" sz="1800" dirty="0"/>
              <a:t>1</a:t>
            </a:r>
            <a:r>
              <a:rPr lang="ja-JP" altLang="en-US" sz="1800" dirty="0"/>
              <a:t>回に</a:t>
            </a:r>
            <a:r>
              <a:rPr lang="en-US" altLang="ja-JP" sz="1800" dirty="0"/>
              <a:t>1</a:t>
            </a:r>
            <a:r>
              <a:rPr lang="ja-JP" altLang="en-US" sz="1800" dirty="0" err="1"/>
              <a:t>つの</a:t>
            </a:r>
            <a:r>
              <a:rPr lang="ja-JP" altLang="en-US" sz="1800" dirty="0"/>
              <a:t>球を取り出し、色を記録した後、球を壺に戻す。</a:t>
            </a:r>
            <a:endParaRPr lang="en-US" altLang="ja-JP" sz="1800" dirty="0"/>
          </a:p>
          <a:p>
            <a:pPr algn="l"/>
            <a:r>
              <a:rPr lang="ja-JP" altLang="en-US" sz="1800" dirty="0"/>
              <a:t>球は色以外では区別がつかず、壺の中は見えない。</a:t>
            </a:r>
            <a:endParaRPr kumimoji="1" lang="ja-JP" altLang="en-US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4C1972-AC53-44F9-8022-B2FB61A7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156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dirty="0"/>
                  <a:t>１．この操作を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回繰り返したとき、</a:t>
                </a:r>
                <a:br>
                  <a:rPr lang="en-US" altLang="ja-JP" sz="2400" dirty="0"/>
                </a:br>
                <a:r>
                  <a:rPr lang="ja-JP" altLang="en-US" sz="2400" dirty="0"/>
                  <a:t>　　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回とも白球を取り出す確率は？（分数で解答）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/>
                  <a:t>２．以下のパターンで壺の中の球の数を変えたとき、</a:t>
                </a:r>
                <a:br>
                  <a:rPr lang="en-US" altLang="ja-JP" sz="2400" dirty="0"/>
                </a:br>
                <a:r>
                  <a:rPr lang="ja-JP" altLang="en-US" sz="2400" dirty="0"/>
                  <a:t>　　赤球を取り出す確率は？</a:t>
                </a:r>
                <a:endParaRPr lang="en-US" altLang="ja-JP" sz="2400" dirty="0"/>
              </a:p>
              <a:p>
                <a:r>
                  <a:rPr lang="ja-JP" altLang="en-US" sz="2400" dirty="0"/>
                  <a:t>Ａ．赤球を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つ増やし、白球も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つ増やす</a:t>
                </a:r>
                <a:endParaRPr lang="en-US" altLang="ja-JP" sz="2400" dirty="0"/>
              </a:p>
              <a:p>
                <a:pPr lvl="1"/>
                <a:r>
                  <a:rPr lang="ja-JP" altLang="en-US" sz="2000" dirty="0">
                    <a:solidFill>
                      <a:srgbClr val="FF0000"/>
                    </a:solidFill>
                  </a:rPr>
                  <a:t>大きくなる</a:t>
                </a:r>
                <a:r>
                  <a:rPr lang="en-US" altLang="ja-JP" sz="200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=40%</m:t>
                    </m:r>
                  </m:oMath>
                </a14:m>
                <a:r>
                  <a:rPr lang="ja-JP" altLang="en-US" sz="2000" dirty="0">
                    <a:solidFill>
                      <a:srgbClr val="FF0000"/>
                    </a:solidFill>
                  </a:rPr>
                  <a:t>　⇒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=42.9%</m:t>
                    </m:r>
                  </m:oMath>
                </a14:m>
                <a:endParaRPr lang="en-US" altLang="ja-JP" sz="2000" dirty="0">
                  <a:solidFill>
                    <a:srgbClr val="FF0000"/>
                  </a:solidFill>
                </a:endParaRPr>
              </a:p>
              <a:p>
                <a:r>
                  <a:rPr lang="ja-JP" altLang="en-US" sz="2400" dirty="0"/>
                  <a:t>Ｂ．赤球を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つ減らし、白球を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つ減らす</a:t>
                </a:r>
                <a:endParaRPr lang="en-US" altLang="ja-JP" sz="2400" dirty="0"/>
              </a:p>
              <a:p>
                <a:pPr lvl="1"/>
                <a:r>
                  <a:rPr kumimoji="1" lang="ja-JP" altLang="en-US" sz="2000" dirty="0">
                    <a:solidFill>
                      <a:srgbClr val="FF0000"/>
                    </a:solidFill>
                  </a:rPr>
                  <a:t>大きくなる</a:t>
                </a:r>
                <a:r>
                  <a:rPr kumimoji="1" lang="en-US" altLang="ja-JP" sz="200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=40%</m:t>
                    </m:r>
                  </m:oMath>
                </a14:m>
                <a:r>
                  <a:rPr kumimoji="1" lang="ja-JP" altLang="en-US" sz="2000" dirty="0">
                    <a:solidFill>
                      <a:srgbClr val="FF0000"/>
                    </a:solidFill>
                  </a:rPr>
                  <a:t>　⇒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=50%</m:t>
                    </m:r>
                  </m:oMath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000" t="-1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sz="1800" dirty="0"/>
              <a:t>赤球</a:t>
            </a:r>
            <a:r>
              <a:rPr lang="en-US" altLang="ja-JP" sz="1800" dirty="0"/>
              <a:t>2</a:t>
            </a:r>
            <a:r>
              <a:rPr lang="ja-JP" altLang="en-US" sz="1800" dirty="0"/>
              <a:t>個と白球</a:t>
            </a:r>
            <a:r>
              <a:rPr lang="en-US" altLang="ja-JP" sz="1800" dirty="0"/>
              <a:t>3</a:t>
            </a:r>
            <a:r>
              <a:rPr lang="ja-JP" altLang="en-US" sz="1800" dirty="0"/>
              <a:t>個が入った壺がある。</a:t>
            </a:r>
            <a:endParaRPr lang="en-US" altLang="ja-JP" sz="1800" dirty="0"/>
          </a:p>
          <a:p>
            <a:pPr algn="l"/>
            <a:r>
              <a:rPr lang="ja-JP" altLang="en-US" sz="1800" dirty="0"/>
              <a:t>この壺から</a:t>
            </a:r>
            <a:r>
              <a:rPr lang="en-US" altLang="ja-JP" sz="1800" dirty="0"/>
              <a:t>1</a:t>
            </a:r>
            <a:r>
              <a:rPr lang="ja-JP" altLang="en-US" sz="1800" dirty="0"/>
              <a:t>回に</a:t>
            </a:r>
            <a:r>
              <a:rPr lang="en-US" altLang="ja-JP" sz="1800" dirty="0"/>
              <a:t>1</a:t>
            </a:r>
            <a:r>
              <a:rPr lang="ja-JP" altLang="en-US" sz="1800" dirty="0" err="1"/>
              <a:t>つの</a:t>
            </a:r>
            <a:r>
              <a:rPr lang="ja-JP" altLang="en-US" sz="1800" dirty="0"/>
              <a:t>球を取り出し、色を記録した後、球を壺に戻す。</a:t>
            </a:r>
            <a:endParaRPr lang="en-US" altLang="ja-JP" sz="1800" dirty="0"/>
          </a:p>
          <a:p>
            <a:pPr algn="l"/>
            <a:r>
              <a:rPr lang="ja-JP" altLang="en-US" sz="1800" dirty="0"/>
              <a:t>球は色以外では区別がつかず、壺の中は見えない。</a:t>
            </a:r>
            <a:endParaRPr kumimoji="1" lang="ja-JP" altLang="en-US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D43A2A-EC64-4399-B6C4-E2BE1934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226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Autofit/>
              </a:bodyPr>
              <a:lstStyle/>
              <a:p>
                <a:r>
                  <a:rPr lang="ja-JP" altLang="en-US" sz="1800" dirty="0">
                    <a:solidFill>
                      <a:schemeClr val="tx1"/>
                    </a:solidFill>
                  </a:rPr>
                  <a:t>ヒント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1800" dirty="0">
                    <a:solidFill>
                      <a:schemeClr val="tx1"/>
                    </a:solidFill>
                  </a:rPr>
                  <a:t>【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同じ色になる</a:t>
                </a:r>
                <a:r>
                  <a:rPr lang="en-US" altLang="ja-JP" sz="1800" dirty="0">
                    <a:solidFill>
                      <a:schemeClr val="tx1"/>
                    </a:solidFill>
                  </a:rPr>
                  <a:t>】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⇒二人とも赤のときと、二人とも白のときがある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1800" dirty="0">
                    <a:solidFill>
                      <a:schemeClr val="tx1"/>
                    </a:solidFill>
                  </a:rPr>
                  <a:t>A</a:t>
                </a:r>
                <a:r>
                  <a:rPr lang="ja-JP" altLang="en-US" sz="1800" dirty="0" err="1">
                    <a:solidFill>
                      <a:schemeClr val="tx1"/>
                    </a:solidFill>
                  </a:rPr>
                  <a:t>さんが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取り出したあと、袋の中のボールの数は？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endParaRPr kumimoji="1" lang="en-US" altLang="ja-JP" sz="1800" dirty="0">
                  <a:solidFill>
                    <a:schemeClr val="tx1"/>
                  </a:solidFill>
                </a:endParaRPr>
              </a:p>
              <a:p>
                <a:r>
                  <a:rPr lang="ja-JP" altLang="en-US" sz="1800" dirty="0">
                    <a:solidFill>
                      <a:schemeClr val="bg1"/>
                    </a:solidFill>
                  </a:rPr>
                  <a:t>どちらも赤</a:t>
                </a:r>
                <a:endParaRPr lang="en-US" altLang="ja-JP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altLang="ja-JP" sz="18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1800" dirty="0">
                  <a:solidFill>
                    <a:schemeClr val="bg1"/>
                  </a:solidFill>
                </a:endParaRPr>
              </a:p>
              <a:p>
                <a:r>
                  <a:rPr kumimoji="1" lang="ja-JP" altLang="en-US" sz="1800" dirty="0">
                    <a:solidFill>
                      <a:schemeClr val="bg1"/>
                    </a:solidFill>
                  </a:rPr>
                  <a:t>どちらも白</a:t>
                </a:r>
                <a:endParaRPr kumimoji="1" lang="en-US" altLang="ja-JP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1800" dirty="0">
                  <a:solidFill>
                    <a:schemeClr val="bg1"/>
                  </a:solidFill>
                </a:endParaRPr>
              </a:p>
              <a:p>
                <a:r>
                  <a:rPr kumimoji="1" lang="ja-JP" altLang="en-US" sz="1800" dirty="0">
                    <a:solidFill>
                      <a:schemeClr val="bg1"/>
                    </a:solidFill>
                  </a:rPr>
                  <a:t>２つのパターンは独立なので</a:t>
                </a:r>
                <a:endParaRPr kumimoji="1" lang="en-US" altLang="ja-JP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kumimoji="1" lang="en-US" altLang="ja-JP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400" t="-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sz="1800" dirty="0"/>
              <a:t>袋の中に赤のボールが</a:t>
            </a:r>
            <a:r>
              <a:rPr lang="en-US" altLang="ja-JP" sz="1800" dirty="0"/>
              <a:t>7</a:t>
            </a:r>
            <a:r>
              <a:rPr lang="ja-JP" altLang="en-US" sz="1800" dirty="0"/>
              <a:t>個、白のボールが</a:t>
            </a:r>
            <a:r>
              <a:rPr lang="en-US" altLang="ja-JP" sz="1800" dirty="0"/>
              <a:t>3</a:t>
            </a:r>
            <a:r>
              <a:rPr lang="ja-JP" altLang="en-US" sz="1800" dirty="0"/>
              <a:t>個入っている</a:t>
            </a:r>
            <a:endParaRPr lang="en-US" altLang="ja-JP" sz="1800" dirty="0"/>
          </a:p>
          <a:p>
            <a:pPr algn="l"/>
            <a:r>
              <a:rPr lang="en-US" altLang="ja-JP" sz="1800" dirty="0"/>
              <a:t>A</a:t>
            </a:r>
            <a:r>
              <a:rPr lang="ja-JP" altLang="en-US" sz="1800" dirty="0" err="1"/>
              <a:t>さんが</a:t>
            </a:r>
            <a:r>
              <a:rPr lang="ja-JP" altLang="en-US" sz="1800" dirty="0"/>
              <a:t>１つ取り出したあと、</a:t>
            </a:r>
            <a:r>
              <a:rPr lang="en-US" altLang="ja-JP" sz="1800" dirty="0"/>
              <a:t>B</a:t>
            </a:r>
            <a:r>
              <a:rPr lang="ja-JP" altLang="en-US" sz="1800" dirty="0" err="1"/>
              <a:t>さんが</a:t>
            </a:r>
            <a:r>
              <a:rPr lang="ja-JP" altLang="en-US" sz="1800" dirty="0"/>
              <a:t>１つ取り出した</a:t>
            </a:r>
            <a:endParaRPr lang="en-US" altLang="ja-JP" sz="1800" dirty="0"/>
          </a:p>
          <a:p>
            <a:pPr algn="l"/>
            <a:r>
              <a:rPr kumimoji="1" lang="ja-JP" altLang="en-US" sz="1800" dirty="0"/>
              <a:t>二人のボールの色が同じになる確率は？（分数で解答）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8881A1-EE88-4829-ADE3-41581CA9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876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Autofit/>
              </a:bodyPr>
              <a:lstStyle/>
              <a:p>
                <a:r>
                  <a:rPr lang="ja-JP" altLang="en-US" sz="1800" dirty="0">
                    <a:solidFill>
                      <a:schemeClr val="tx1"/>
                    </a:solidFill>
                  </a:rPr>
                  <a:t>ヒント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1800" dirty="0">
                    <a:solidFill>
                      <a:schemeClr val="tx1"/>
                    </a:solidFill>
                  </a:rPr>
                  <a:t>【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同じ色になる</a:t>
                </a:r>
                <a:r>
                  <a:rPr lang="en-US" altLang="ja-JP" sz="1800" dirty="0">
                    <a:solidFill>
                      <a:schemeClr val="tx1"/>
                    </a:solidFill>
                  </a:rPr>
                  <a:t>】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⇒二人とも赤のときと、二人とも白のときがある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1800" dirty="0">
                    <a:solidFill>
                      <a:schemeClr val="tx1"/>
                    </a:solidFill>
                  </a:rPr>
                  <a:t>A</a:t>
                </a:r>
                <a:r>
                  <a:rPr lang="ja-JP" altLang="en-US" sz="1800" dirty="0" err="1">
                    <a:solidFill>
                      <a:schemeClr val="tx1"/>
                    </a:solidFill>
                  </a:rPr>
                  <a:t>さんが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取り出したあと、袋の中のボールの数は？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endParaRPr kumimoji="1" lang="en-US" altLang="ja-JP" sz="1800" dirty="0">
                  <a:solidFill>
                    <a:schemeClr val="tx1"/>
                  </a:solidFill>
                </a:endParaRPr>
              </a:p>
              <a:p>
                <a:r>
                  <a:rPr lang="ja-JP" altLang="en-US" sz="1800" dirty="0">
                    <a:solidFill>
                      <a:schemeClr val="tx1"/>
                    </a:solidFill>
                  </a:rPr>
                  <a:t>どちらも赤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altLang="ja-JP" sz="1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1800" dirty="0">
                  <a:solidFill>
                    <a:srgbClr val="FF0000"/>
                  </a:solidFill>
                </a:endParaRPr>
              </a:p>
              <a:p>
                <a:r>
                  <a:rPr kumimoji="1" lang="ja-JP" altLang="en-US" sz="1800" dirty="0">
                    <a:solidFill>
                      <a:schemeClr val="tx1"/>
                    </a:solidFill>
                  </a:rPr>
                  <a:t>どちらも白</a:t>
                </a:r>
                <a:endParaRPr kumimoji="1" lang="en-US" altLang="ja-JP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1800" dirty="0">
                  <a:solidFill>
                    <a:srgbClr val="FF0000"/>
                  </a:solidFill>
                </a:endParaRPr>
              </a:p>
              <a:p>
                <a:r>
                  <a:rPr kumimoji="1" lang="ja-JP" altLang="en-US" sz="1800" dirty="0">
                    <a:solidFill>
                      <a:schemeClr val="tx1"/>
                    </a:solidFill>
                  </a:rPr>
                  <a:t>２つのパターンは独立なので</a:t>
                </a:r>
                <a:endParaRPr kumimoji="1" lang="en-US" altLang="ja-JP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kumimoji="1" lang="en-US" altLang="ja-JP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400" t="-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sz="1800" dirty="0"/>
              <a:t>袋の中に赤のボールが</a:t>
            </a:r>
            <a:r>
              <a:rPr lang="en-US" altLang="ja-JP" sz="1800" dirty="0"/>
              <a:t>7</a:t>
            </a:r>
            <a:r>
              <a:rPr lang="ja-JP" altLang="en-US" sz="1800" dirty="0"/>
              <a:t>個、白のボールが</a:t>
            </a:r>
            <a:r>
              <a:rPr lang="en-US" altLang="ja-JP" sz="1800" dirty="0"/>
              <a:t>3</a:t>
            </a:r>
            <a:r>
              <a:rPr lang="ja-JP" altLang="en-US" sz="1800" dirty="0"/>
              <a:t>個入っている</a:t>
            </a:r>
            <a:endParaRPr lang="en-US" altLang="ja-JP" sz="1800" dirty="0"/>
          </a:p>
          <a:p>
            <a:pPr algn="l"/>
            <a:r>
              <a:rPr lang="en-US" altLang="ja-JP" sz="1800" dirty="0"/>
              <a:t>A</a:t>
            </a:r>
            <a:r>
              <a:rPr lang="ja-JP" altLang="en-US" sz="1800" dirty="0" err="1"/>
              <a:t>さんが</a:t>
            </a:r>
            <a:r>
              <a:rPr lang="ja-JP" altLang="en-US" sz="1800" dirty="0"/>
              <a:t>１つ取り出したあと、</a:t>
            </a:r>
            <a:r>
              <a:rPr lang="en-US" altLang="ja-JP" sz="1800" dirty="0"/>
              <a:t>B</a:t>
            </a:r>
            <a:r>
              <a:rPr lang="ja-JP" altLang="en-US" sz="1800" dirty="0" err="1"/>
              <a:t>さんが</a:t>
            </a:r>
            <a:r>
              <a:rPr lang="ja-JP" altLang="en-US" sz="1800" dirty="0"/>
              <a:t>１つ取り出した</a:t>
            </a:r>
            <a:endParaRPr lang="en-US" altLang="ja-JP" sz="1800" dirty="0"/>
          </a:p>
          <a:p>
            <a:pPr algn="l"/>
            <a:r>
              <a:rPr kumimoji="1" lang="ja-JP" altLang="en-US" sz="1800" dirty="0"/>
              <a:t>二人のボールの色が同じになる確率は？（分数で解答）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1D6A09-542C-49E6-A0D5-F7542F07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454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sz="1800" dirty="0"/>
              <a:t>サイコロを</a:t>
            </a:r>
            <a:r>
              <a:rPr kumimoji="1" lang="en-US" altLang="ja-JP" sz="1800" dirty="0"/>
              <a:t>5</a:t>
            </a:r>
            <a:r>
              <a:rPr kumimoji="1" lang="ja-JP" altLang="en-US" sz="1800" dirty="0"/>
              <a:t>回投げたとき、</a:t>
            </a:r>
            <a:r>
              <a:rPr kumimoji="1" lang="en-US" altLang="ja-JP" sz="1800" dirty="0"/>
              <a:t>6</a:t>
            </a:r>
            <a:r>
              <a:rPr kumimoji="1" lang="ja-JP" altLang="en-US" sz="1800" dirty="0"/>
              <a:t>の目が</a:t>
            </a:r>
            <a:r>
              <a:rPr kumimoji="1" lang="en-US" altLang="ja-JP" sz="1800" dirty="0"/>
              <a:t>3</a:t>
            </a:r>
            <a:r>
              <a:rPr kumimoji="1" lang="ja-JP" altLang="en-US" sz="1800" dirty="0"/>
              <a:t>回出る確率は？（小数点以下</a:t>
            </a:r>
            <a:r>
              <a:rPr kumimoji="1" lang="en-US" altLang="ja-JP" sz="1800" dirty="0"/>
              <a:t>3</a:t>
            </a:r>
            <a:r>
              <a:rPr kumimoji="1" lang="ja-JP" altLang="en-US" sz="1800" dirty="0"/>
              <a:t>桁程度）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202EE24-99AD-43ED-BFA0-F0F043E6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104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5−3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kumimoji="1" lang="en-US" altLang="ja-JP" sz="2800" b="0" i="1" dirty="0">
                    <a:solidFill>
                      <a:srgbClr val="FF0000"/>
                    </a:solidFill>
                    <a:latin typeface="Cambria Math"/>
                  </a:rPr>
                </a:br>
                <a:br>
                  <a:rPr kumimoji="1" lang="en-US" altLang="ja-JP" sz="2800" b="0" i="1" dirty="0">
                    <a:solidFill>
                      <a:srgbClr val="FF0000"/>
                    </a:solidFill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5!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3!2!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216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25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36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250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7776</m:t>
                          </m:r>
                        </m:den>
                      </m:f>
                    </m:oMath>
                  </m:oMathPara>
                </a14:m>
                <a:br>
                  <a:rPr kumimoji="1" lang="en-US" altLang="ja-JP" sz="2800" b="0" i="1" dirty="0">
                    <a:solidFill>
                      <a:srgbClr val="FF0000"/>
                    </a:solidFill>
                    <a:latin typeface="Cambria Math"/>
                  </a:rPr>
                </a:br>
                <a:br>
                  <a:rPr kumimoji="1" lang="en-US" altLang="ja-JP" sz="2800" b="0" i="1" dirty="0">
                    <a:solidFill>
                      <a:srgbClr val="FF0000"/>
                    </a:solidFill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=0.0321502… 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≈0.032</m:t>
                      </m:r>
                    </m:oMath>
                  </m:oMathPara>
                </a14:m>
                <a:endParaRPr kumimoji="1" lang="en-US" altLang="ja-JP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sz="1800" dirty="0"/>
              <a:t>サイコロを</a:t>
            </a:r>
            <a:r>
              <a:rPr kumimoji="1" lang="en-US" altLang="ja-JP" sz="1800" dirty="0"/>
              <a:t>5</a:t>
            </a:r>
            <a:r>
              <a:rPr kumimoji="1" lang="ja-JP" altLang="en-US" sz="1800" dirty="0"/>
              <a:t>回投げたとき、</a:t>
            </a:r>
            <a:r>
              <a:rPr kumimoji="1" lang="en-US" altLang="ja-JP" sz="1800" dirty="0"/>
              <a:t>6</a:t>
            </a:r>
            <a:r>
              <a:rPr kumimoji="1" lang="ja-JP" altLang="en-US" sz="1800" dirty="0"/>
              <a:t>の目が</a:t>
            </a:r>
            <a:r>
              <a:rPr kumimoji="1" lang="en-US" altLang="ja-JP" sz="1800" dirty="0"/>
              <a:t>3</a:t>
            </a:r>
            <a:r>
              <a:rPr kumimoji="1" lang="ja-JP" altLang="en-US" sz="1800" dirty="0"/>
              <a:t>回出る確率は？（小数点以下</a:t>
            </a:r>
            <a:r>
              <a:rPr kumimoji="1" lang="en-US" altLang="ja-JP" sz="1800" dirty="0"/>
              <a:t>3</a:t>
            </a:r>
            <a:r>
              <a:rPr kumimoji="1" lang="ja-JP" altLang="en-US" sz="1800" dirty="0"/>
              <a:t>桁程度）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EE1A4C-AA51-47A3-9518-60426516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878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章</a:t>
            </a:r>
            <a:r>
              <a:rPr kumimoji="1" lang="en-US" altLang="ja-JP" dirty="0"/>
              <a:t>(</a:t>
            </a:r>
            <a:r>
              <a:rPr kumimoji="1" lang="ja-JP" altLang="en-US" dirty="0"/>
              <a:t>前半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のまとめ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179512" y="764704"/>
            <a:ext cx="8784977" cy="5616624"/>
          </a:xfrm>
        </p:spPr>
        <p:txBody>
          <a:bodyPr/>
          <a:lstStyle/>
          <a:p>
            <a:pPr algn="l"/>
            <a:r>
              <a:rPr lang="ja-JP" altLang="en-US" sz="2400" dirty="0"/>
              <a:t>確率変数</a:t>
            </a:r>
            <a:endParaRPr lang="en-US" altLang="ja-JP" sz="2400" dirty="0"/>
          </a:p>
          <a:p>
            <a:pPr lvl="1" algn="l"/>
            <a:r>
              <a:rPr lang="ja-JP" altLang="en-US" sz="2200" dirty="0"/>
              <a:t>確率が（事象を通じて）付与された変数</a:t>
            </a:r>
            <a:endParaRPr lang="en-US" altLang="ja-JP" sz="2200" dirty="0"/>
          </a:p>
          <a:p>
            <a:pPr algn="l"/>
            <a:r>
              <a:rPr kumimoji="1" lang="ja-JP" altLang="en-US" sz="2400" dirty="0"/>
              <a:t>確率分布</a:t>
            </a:r>
            <a:endParaRPr kumimoji="1" lang="en-US" altLang="ja-JP" sz="2400" dirty="0"/>
          </a:p>
          <a:p>
            <a:pPr lvl="1" algn="l"/>
            <a:r>
              <a:rPr lang="ja-JP" altLang="en-US" sz="2200" dirty="0"/>
              <a:t>確率変数の分布は母集団の分布と考えることができる</a:t>
            </a:r>
            <a:endParaRPr kumimoji="1" lang="en-US" altLang="ja-JP" sz="2200" dirty="0"/>
          </a:p>
          <a:p>
            <a:pPr algn="l"/>
            <a:r>
              <a:rPr lang="ja-JP" altLang="en-US" sz="2400" dirty="0"/>
              <a:t>離散確率分布</a:t>
            </a:r>
            <a:endParaRPr kumimoji="1" lang="en-US" altLang="ja-JP" sz="2400" dirty="0"/>
          </a:p>
          <a:p>
            <a:pPr lvl="1" algn="l"/>
            <a:r>
              <a:rPr lang="ja-JP" altLang="en-US" sz="2000" dirty="0"/>
              <a:t>二項分布</a:t>
            </a:r>
            <a:endParaRPr lang="en-US" altLang="ja-JP" sz="2000" dirty="0"/>
          </a:p>
          <a:p>
            <a:pPr lvl="2" algn="l"/>
            <a:r>
              <a:rPr lang="ja-JP" altLang="en-US" dirty="0"/>
              <a:t>確率変数が事象の起こる回数を表す確率分布</a:t>
            </a:r>
            <a:endParaRPr lang="en-US" altLang="ja-JP" dirty="0"/>
          </a:p>
          <a:p>
            <a:pPr lvl="1" algn="l"/>
            <a:r>
              <a:rPr kumimoji="1" lang="ja-JP" altLang="en-US" sz="2000" dirty="0"/>
              <a:t>ベルヌーイ分布</a:t>
            </a:r>
            <a:endParaRPr kumimoji="1" lang="en-US" altLang="ja-JP" sz="2000" dirty="0"/>
          </a:p>
          <a:p>
            <a:pPr lvl="2" algn="l"/>
            <a:r>
              <a:rPr lang="en-US" altLang="ja-JP" dirty="0"/>
              <a:t>N=1</a:t>
            </a:r>
            <a:r>
              <a:rPr lang="ja-JP" altLang="en-US" dirty="0"/>
              <a:t>のときの二項分布</a:t>
            </a:r>
            <a:endParaRPr kumimoji="1" lang="en-US" altLang="ja-JP" dirty="0"/>
          </a:p>
          <a:p>
            <a:pPr lvl="1" algn="l"/>
            <a:r>
              <a:rPr lang="ja-JP" altLang="en-US" sz="2000" dirty="0"/>
              <a:t>その他の離散確率分布</a:t>
            </a:r>
            <a:endParaRPr lang="en-US" altLang="ja-JP" sz="2000" dirty="0"/>
          </a:p>
          <a:p>
            <a:pPr lvl="2" algn="l"/>
            <a:r>
              <a:rPr kumimoji="1" lang="ja-JP" altLang="en-US" dirty="0"/>
              <a:t>ポアソン分布</a:t>
            </a:r>
            <a:endParaRPr kumimoji="1" lang="en-US" altLang="ja-JP" dirty="0"/>
          </a:p>
          <a:p>
            <a:pPr lvl="2" algn="l"/>
            <a:r>
              <a:rPr lang="ja-JP" altLang="en-US" dirty="0"/>
              <a:t>超幾何分布</a:t>
            </a:r>
            <a:endParaRPr lang="en-US" altLang="ja-JP" dirty="0"/>
          </a:p>
          <a:p>
            <a:pPr lvl="2" algn="l"/>
            <a:r>
              <a:rPr kumimoji="1" lang="ja-JP" altLang="en-US" dirty="0"/>
              <a:t>多項分布</a:t>
            </a:r>
            <a:endParaRPr kumimoji="1"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F2BF99-A0D0-4CFF-B140-9EF6781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確率分布の種類</a:t>
            </a:r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713596"/>
              </p:ext>
            </p:extLst>
          </p:nvPr>
        </p:nvGraphicFramePr>
        <p:xfrm>
          <a:off x="341784" y="1628800"/>
          <a:ext cx="8460432" cy="4247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F15FBAF-8DED-4F8B-BC9C-F0080AE6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77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（２）ベルヌーイ分布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7E52C1-1EE0-4385-8898-5D8219F2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①ベルヌーイ分布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/>
              <a:lstStyle/>
              <a:p>
                <a:r>
                  <a:rPr lang="ja-JP" altLang="en-US" dirty="0"/>
                  <a:t>ベルヌーイ分布（</a:t>
                </a:r>
                <a:r>
                  <a:rPr lang="en-US" altLang="ja-JP" dirty="0"/>
                  <a:t>Bernoulli distribution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1…</m:t>
                              </m:r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        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0…</m:t>
                              </m:r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=1−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ja-JP" altLang="en-US" dirty="0"/>
                  <a:t>コインを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回投げたときに関する確率分布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コイン投げの表が出る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が起こる</a:t>
                </a:r>
                <a:r>
                  <a:rPr kumimoji="1" lang="en-US" altLang="ja-JP" dirty="0"/>
                  <a:t>)</a:t>
                </a:r>
                <a:r>
                  <a:rPr kumimoji="1" lang="ja-JP" altLang="en-US" dirty="0"/>
                  <a:t>確率は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先験確率より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dirty="0"/>
                  <a:t>　なので、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/>
                      </a:rPr>
                      <m:t>𝜋</m:t>
                    </m:r>
                    <m:r>
                      <a:rPr kumimoji="1" lang="en-US" altLang="ja-JP" sz="3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dirty="0"/>
                  <a:t>　のベルヌーイ分布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離散確率分布のもっとも基本的な分布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467" t="-20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ベルヌーイ分布</a:t>
            </a:r>
            <a:endParaRPr kumimoji="1" lang="en-US" altLang="ja-JP" dirty="0"/>
          </a:p>
          <a:p>
            <a:pPr lvl="1" algn="l"/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が起こったときに</a:t>
            </a:r>
            <a:r>
              <a:rPr lang="en-US" altLang="ja-JP" dirty="0"/>
              <a:t>X=1</a:t>
            </a:r>
          </a:p>
          <a:p>
            <a:pPr lvl="1" algn="l"/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  <a:r>
              <a:rPr kumimoji="1" lang="ja-JP" altLang="en-US" dirty="0"/>
              <a:t>が起こらなかったときに</a:t>
            </a:r>
            <a:r>
              <a:rPr kumimoji="1" lang="en-US" altLang="ja-JP" dirty="0"/>
              <a:t>X=0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EF3E26-DA06-48BC-818A-599C3DC6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37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80715" y="1988840"/>
            <a:ext cx="4507200" cy="360040"/>
          </a:xfrm>
          <a:ln>
            <a:noFill/>
          </a:ln>
        </p:spPr>
        <p:txBody>
          <a:bodyPr/>
          <a:lstStyle/>
          <a:p>
            <a:r>
              <a:rPr lang="ja-JP" altLang="en-US" dirty="0"/>
              <a:t>ベルヌーイ分布</a:t>
            </a:r>
            <a:endParaRPr kumimoji="1" lang="ja-JP" altLang="en-US" dirty="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①ベルヌーイ分布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ベルヌーイ分布</a:t>
            </a:r>
            <a:endParaRPr lang="en-US" altLang="ja-JP" dirty="0"/>
          </a:p>
          <a:p>
            <a:pPr lvl="1" algn="l"/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が起こったときに</a:t>
            </a:r>
            <a:r>
              <a:rPr lang="en-US" altLang="ja-JP" dirty="0"/>
              <a:t>X=1</a:t>
            </a:r>
          </a:p>
          <a:p>
            <a:pPr lvl="1" algn="l"/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が起こらなかったときに</a:t>
            </a:r>
            <a:r>
              <a:rPr lang="en-US" altLang="ja-JP" dirty="0"/>
              <a:t>X=0</a:t>
            </a:r>
            <a:endParaRPr lang="ja-JP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6" y="2488936"/>
            <a:ext cx="4500071" cy="2668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963" y="2564904"/>
            <a:ext cx="4293541" cy="254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角丸四角形 9"/>
              <p:cNvSpPr/>
              <p:nvPr/>
            </p:nvSpPr>
            <p:spPr>
              <a:xfrm>
                <a:off x="251520" y="5301208"/>
                <a:ext cx="8496944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確率変数の値（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sz="20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）に、確率（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sz="20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）が定められた場合＝</a:t>
                </a:r>
                <a:r>
                  <a:rPr kumimoji="1" lang="ja-JP" altLang="en-US" sz="2000" b="1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確率分布</a:t>
                </a:r>
              </a:p>
            </p:txBody>
          </p:sp>
        </mc:Choice>
        <mc:Fallback xmlns="">
          <p:sp>
            <p:nvSpPr>
              <p:cNvPr id="10" name="角丸四角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301208"/>
                <a:ext cx="8496944" cy="108012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3AA5B5-6C38-4646-B78E-BE0EF84C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82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（３）二項分布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739C93-B0F2-42B8-9792-C3FBFEBB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②二項分布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/>
              <a:lstStyle/>
              <a:p>
                <a:r>
                  <a:rPr lang="ja-JP" altLang="en-US" dirty="0"/>
                  <a:t>二項分布（</a:t>
                </a:r>
                <a:r>
                  <a:rPr lang="en-US" altLang="ja-JP" dirty="0"/>
                  <a:t>binomial distribution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0, 1, 2, …, 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2"/>
                <a:r>
                  <a:rPr kumimoji="1" lang="ja-JP" altLang="en-US" dirty="0"/>
                  <a:t>事象が</a:t>
                </a: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回も起こらない</a:t>
                </a:r>
                <a:r>
                  <a:rPr kumimoji="1" lang="en-US" altLang="ja-JP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  <m:r>
                      <a:rPr kumimoji="1" lang="en-US" altLang="ja-JP" b="0" i="1" smtClean="0"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すべての回で事象が起こる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r>
                  <a:rPr lang="ja-JP" altLang="en-US" dirty="0"/>
                  <a:t>確率変数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に対応する確率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4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𝐏𝐫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  <m:sSup>
                        <m:sSupPr>
                          <m:ctrlP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𝝅</m:t>
                          </m:r>
                        </m:e>
                        <m:sup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  <m:sSup>
                        <m:sSupPr>
                          <m:ctrlP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𝝅</m:t>
                              </m:r>
                            </m:e>
                          </m:d>
                        </m:e>
                        <m:sup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kumimoji="1" lang="ja-JP" alt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467" t="-20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二項分布</a:t>
            </a:r>
            <a:endParaRPr lang="en-US" altLang="ja-JP" dirty="0"/>
          </a:p>
          <a:p>
            <a:pPr lvl="1" algn="l"/>
            <a:r>
              <a:rPr lang="ja-JP" altLang="en-US" dirty="0"/>
              <a:t>試行を</a:t>
            </a:r>
            <a:r>
              <a:rPr lang="en-US" altLang="ja-JP" dirty="0"/>
              <a:t>n</a:t>
            </a:r>
            <a:r>
              <a:rPr lang="ja-JP" altLang="en-US" dirty="0"/>
              <a:t>回行ったとき、事象</a:t>
            </a:r>
            <a:r>
              <a:rPr lang="en-US" altLang="ja-JP" dirty="0"/>
              <a:t>A</a:t>
            </a:r>
            <a:r>
              <a:rPr lang="ja-JP" altLang="en-US" dirty="0"/>
              <a:t>が起こった回数を確率変数</a:t>
            </a:r>
            <a:r>
              <a:rPr lang="en-US" altLang="ja-JP" dirty="0"/>
              <a:t>X</a:t>
            </a:r>
            <a:r>
              <a:rPr lang="ja-JP" altLang="en-US" dirty="0"/>
              <a:t>とする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C1FDF2-2BC5-43D2-AF25-033B0B93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27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組み合わせの計算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ja-JP" altLang="en-US" sz="2800" dirty="0">
                    <a:solidFill>
                      <a:srgbClr val="FF0000"/>
                    </a:solidFill>
                  </a:rPr>
                  <a:t>組み合わせ</a:t>
                </a:r>
                <a:endParaRPr lang="en-US" altLang="ja-JP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altLang="ja-JP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altLang="ja-JP" sz="3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36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全部</m:t>
                              </m:r>
                              <m:r>
                                <a:rPr lang="ja-JP" altLang="en-US" sz="3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の回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ja-JP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ja-JP" altLang="en-US" sz="3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回</m:t>
                              </m:r>
                            </m:e>
                          </m:d>
                          <m:r>
                            <a:rPr lang="en-US" altLang="ja-JP" sz="3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ja-JP" altLang="en-US" sz="36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以外</m:t>
                              </m:r>
                              <m:r>
                                <a:rPr lang="ja-JP" altLang="en-US" sz="3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の回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ja-JP" sz="36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ja-JP" sz="36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sz="2800" dirty="0">
                    <a:solidFill>
                      <a:srgbClr val="FF0000"/>
                    </a:solidFill>
                  </a:rPr>
                  <a:t>階乗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：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n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から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1</a:t>
                </a:r>
                <a:r>
                  <a:rPr kumimoji="1" lang="ja-JP" altLang="en-US" sz="2800" dirty="0" err="1">
                    <a:solidFill>
                      <a:schemeClr val="tx1"/>
                    </a:solidFill>
                  </a:rPr>
                  <a:t>までを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全部かける</a:t>
                </a:r>
                <a:endParaRPr kumimoji="1" lang="en-US" altLang="ja-JP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!=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ja-JP" sz="28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×…×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</m:d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d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ja-JP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ja-JP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sz="2000" dirty="0">
                    <a:solidFill>
                      <a:schemeClr val="tx1"/>
                    </a:solidFill>
                  </a:rPr>
                  <a:t>例：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3!=3</m:t>
                    </m:r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×2×1=6</m:t>
                    </m:r>
                  </m:oMath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333" t="-13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組み合わせ（</a:t>
            </a:r>
            <a:r>
              <a:rPr lang="en-US" altLang="ja-JP" dirty="0"/>
              <a:t>combination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 algn="l"/>
            <a:r>
              <a:rPr lang="en-US" altLang="ja-JP" dirty="0"/>
              <a:t>n</a:t>
            </a:r>
            <a:r>
              <a:rPr lang="ja-JP" altLang="en-US" dirty="0"/>
              <a:t>個から</a:t>
            </a:r>
            <a:r>
              <a:rPr lang="en-US" altLang="ja-JP" dirty="0"/>
              <a:t>x</a:t>
            </a:r>
            <a:r>
              <a:rPr lang="ja-JP" altLang="en-US" dirty="0"/>
              <a:t>個を取り出す組み合わせの数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 6"/>
              <p:cNvSpPr/>
              <p:nvPr/>
            </p:nvSpPr>
            <p:spPr>
              <a:xfrm>
                <a:off x="3851920" y="5373216"/>
                <a:ext cx="4968552" cy="1008112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ゼロの階乗は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と定義されている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0!=1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角丸四角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373216"/>
                <a:ext cx="4968552" cy="1008112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46BEF83-F68B-4311-8AA5-6173B0D4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33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1726</Words>
  <Application>Microsoft Macintosh PowerPoint</Application>
  <PresentationFormat>On-screen Show (4:3)</PresentationFormat>
  <Paragraphs>245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メイリオ</vt:lpstr>
      <vt:lpstr>Arial</vt:lpstr>
      <vt:lpstr>Calibri</vt:lpstr>
      <vt:lpstr>Cambria Math</vt:lpstr>
      <vt:lpstr>Office ​​テーマ</vt:lpstr>
      <vt:lpstr>確率分布</vt:lpstr>
      <vt:lpstr>PowerPoint Presentation</vt:lpstr>
      <vt:lpstr>確率分布の種類</vt:lpstr>
      <vt:lpstr>PowerPoint Presentation</vt:lpstr>
      <vt:lpstr>①ベルヌーイ分布</vt:lpstr>
      <vt:lpstr>①ベルヌーイ分布</vt:lpstr>
      <vt:lpstr>PowerPoint Presentation</vt:lpstr>
      <vt:lpstr>②二項分布</vt:lpstr>
      <vt:lpstr>組み合わせの計算</vt:lpstr>
      <vt:lpstr>組み合わせの計算</vt:lpstr>
      <vt:lpstr>組み合わせの計算</vt:lpstr>
      <vt:lpstr>確率の計算</vt:lpstr>
      <vt:lpstr>確率の計算</vt:lpstr>
      <vt:lpstr>確率の計算</vt:lpstr>
      <vt:lpstr>②二項分布</vt:lpstr>
      <vt:lpstr>練習問題</vt:lpstr>
      <vt:lpstr>練習問題</vt:lpstr>
      <vt:lpstr>PowerPoint Presentation</vt:lpstr>
      <vt:lpstr>二項分布の例</vt:lpstr>
      <vt:lpstr>例題4-1</vt:lpstr>
      <vt:lpstr>PowerPoint Presentation</vt:lpstr>
      <vt:lpstr>その他の二項分布</vt:lpstr>
      <vt:lpstr>練習問題①</vt:lpstr>
      <vt:lpstr>練習問題①</vt:lpstr>
      <vt:lpstr>練習問題②</vt:lpstr>
      <vt:lpstr>練習問題②</vt:lpstr>
      <vt:lpstr>練習問題③</vt:lpstr>
      <vt:lpstr>練習問題③</vt:lpstr>
      <vt:lpstr>第4章(前半)のまとめ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Yoh Kawano</cp:lastModifiedBy>
  <cp:revision>197</cp:revision>
  <dcterms:created xsi:type="dcterms:W3CDTF">2019-04-13T07:28:03Z</dcterms:created>
  <dcterms:modified xsi:type="dcterms:W3CDTF">2023-08-24T07:04:21Z</dcterms:modified>
</cp:coreProperties>
</file>