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9" r:id="rId2"/>
    <p:sldId id="344" r:id="rId3"/>
    <p:sldId id="504" r:id="rId4"/>
    <p:sldId id="607" r:id="rId5"/>
    <p:sldId id="610" r:id="rId6"/>
    <p:sldId id="667" r:id="rId7"/>
    <p:sldId id="685" r:id="rId8"/>
    <p:sldId id="733" r:id="rId9"/>
    <p:sldId id="75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DA094-ACC5-4154-A0CB-C0AD459DE55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227B9CB-60B5-4C13-8195-C17E0FA574CD}">
      <dgm:prSet phldrT="[テキスト]"/>
      <dgm:spPr/>
      <dgm:t>
        <a:bodyPr/>
        <a:lstStyle/>
        <a:p>
          <a:r>
            <a:rPr kumimoji="1" lang="ja-JP" altLang="en-US" dirty="0"/>
            <a:t>統計データ</a:t>
          </a:r>
        </a:p>
      </dgm:t>
    </dgm:pt>
    <dgm:pt modelId="{47B6CE5B-DCE6-4CA6-B421-C843CCE56342}" type="parTrans" cxnId="{F2C2E783-869C-411B-8AB5-EBFDE32F8A2B}">
      <dgm:prSet/>
      <dgm:spPr/>
      <dgm:t>
        <a:bodyPr/>
        <a:lstStyle/>
        <a:p>
          <a:endParaRPr kumimoji="1" lang="ja-JP" altLang="en-US"/>
        </a:p>
      </dgm:t>
    </dgm:pt>
    <dgm:pt modelId="{27C07DF4-7BCD-40EE-9BE1-82EB78F98002}" type="sibTrans" cxnId="{F2C2E783-869C-411B-8AB5-EBFDE32F8A2B}">
      <dgm:prSet/>
      <dgm:spPr/>
      <dgm:t>
        <a:bodyPr/>
        <a:lstStyle/>
        <a:p>
          <a:endParaRPr kumimoji="1" lang="ja-JP" altLang="en-US"/>
        </a:p>
      </dgm:t>
    </dgm:pt>
    <dgm:pt modelId="{736E6A1C-B274-4882-A39D-3E47D4EC229D}">
      <dgm:prSet phldrT="[テキスト]"/>
      <dgm:spPr/>
      <dgm:t>
        <a:bodyPr/>
        <a:lstStyle/>
        <a:p>
          <a:r>
            <a:rPr kumimoji="1" lang="ja-JP" altLang="en-US" dirty="0"/>
            <a:t>質的データ</a:t>
          </a:r>
        </a:p>
      </dgm:t>
    </dgm:pt>
    <dgm:pt modelId="{C6CA1C71-DCCB-414F-BD28-356C150726D4}" type="parTrans" cxnId="{F6DAEF92-764F-4444-ABC4-66BA2D538510}">
      <dgm:prSet/>
      <dgm:spPr/>
      <dgm:t>
        <a:bodyPr/>
        <a:lstStyle/>
        <a:p>
          <a:endParaRPr kumimoji="1" lang="ja-JP" altLang="en-US"/>
        </a:p>
      </dgm:t>
    </dgm:pt>
    <dgm:pt modelId="{C081D7BF-E4F3-42EA-B7CB-26E2EB20FB70}" type="sibTrans" cxnId="{F6DAEF92-764F-4444-ABC4-66BA2D538510}">
      <dgm:prSet/>
      <dgm:spPr/>
      <dgm:t>
        <a:bodyPr/>
        <a:lstStyle/>
        <a:p>
          <a:endParaRPr kumimoji="1" lang="ja-JP" altLang="en-US"/>
        </a:p>
      </dgm:t>
    </dgm:pt>
    <dgm:pt modelId="{CC143E6C-3A4B-40F3-934C-04AAAE3B599C}">
      <dgm:prSet phldrT="[テキスト]"/>
      <dgm:spPr/>
      <dgm:t>
        <a:bodyPr/>
        <a:lstStyle/>
        <a:p>
          <a:r>
            <a:rPr kumimoji="1" lang="ja-JP" altLang="en-US" dirty="0"/>
            <a:t>名義尺度</a:t>
          </a:r>
        </a:p>
      </dgm:t>
    </dgm:pt>
    <dgm:pt modelId="{0582B8CE-6750-47B4-A754-C2A6129196B1}" type="parTrans" cxnId="{5118B8FE-9325-4F04-9D0D-EBE4452E3E93}">
      <dgm:prSet/>
      <dgm:spPr/>
      <dgm:t>
        <a:bodyPr/>
        <a:lstStyle/>
        <a:p>
          <a:endParaRPr kumimoji="1" lang="ja-JP" altLang="en-US"/>
        </a:p>
      </dgm:t>
    </dgm:pt>
    <dgm:pt modelId="{DC5AA1CF-A21D-464B-A6A7-7F4704865404}" type="sibTrans" cxnId="{5118B8FE-9325-4F04-9D0D-EBE4452E3E93}">
      <dgm:prSet/>
      <dgm:spPr/>
      <dgm:t>
        <a:bodyPr/>
        <a:lstStyle/>
        <a:p>
          <a:endParaRPr kumimoji="1" lang="ja-JP" altLang="en-US"/>
        </a:p>
      </dgm:t>
    </dgm:pt>
    <dgm:pt modelId="{3B3FA241-F3A6-404E-9E0E-46AFFBCC2F18}">
      <dgm:prSet phldrT="[テキスト]"/>
      <dgm:spPr/>
      <dgm:t>
        <a:bodyPr/>
        <a:lstStyle/>
        <a:p>
          <a:r>
            <a:rPr kumimoji="1" lang="ja-JP" altLang="en-US" dirty="0"/>
            <a:t>順序尺度</a:t>
          </a:r>
        </a:p>
      </dgm:t>
    </dgm:pt>
    <dgm:pt modelId="{EDBCC15A-808F-4B09-BBE8-7EAE079A1C47}" type="parTrans" cxnId="{3BDFAEAB-2EB5-44AF-9CD8-5C4BB61CB789}">
      <dgm:prSet/>
      <dgm:spPr/>
      <dgm:t>
        <a:bodyPr/>
        <a:lstStyle/>
        <a:p>
          <a:endParaRPr kumimoji="1" lang="ja-JP" altLang="en-US"/>
        </a:p>
      </dgm:t>
    </dgm:pt>
    <dgm:pt modelId="{F4E633D1-208B-4794-8AF3-5FB1E4737FCD}" type="sibTrans" cxnId="{3BDFAEAB-2EB5-44AF-9CD8-5C4BB61CB789}">
      <dgm:prSet/>
      <dgm:spPr/>
      <dgm:t>
        <a:bodyPr/>
        <a:lstStyle/>
        <a:p>
          <a:endParaRPr kumimoji="1" lang="ja-JP" altLang="en-US"/>
        </a:p>
      </dgm:t>
    </dgm:pt>
    <dgm:pt modelId="{DD0E1A59-6040-46A1-ABF0-30B4C15173A9}">
      <dgm:prSet phldrT="[テキスト]"/>
      <dgm:spPr/>
      <dgm:t>
        <a:bodyPr/>
        <a:lstStyle/>
        <a:p>
          <a:r>
            <a:rPr kumimoji="1" lang="ja-JP" altLang="en-US" dirty="0"/>
            <a:t>量的データ</a:t>
          </a:r>
        </a:p>
      </dgm:t>
    </dgm:pt>
    <dgm:pt modelId="{7B962E7C-4058-4C32-90AD-DA46472D5EF3}" type="parTrans" cxnId="{6DED4307-E22D-4A07-A27D-C96B08E4E07F}">
      <dgm:prSet/>
      <dgm:spPr/>
      <dgm:t>
        <a:bodyPr/>
        <a:lstStyle/>
        <a:p>
          <a:endParaRPr kumimoji="1" lang="ja-JP" altLang="en-US"/>
        </a:p>
      </dgm:t>
    </dgm:pt>
    <dgm:pt modelId="{A2D0118A-00AF-4E5A-82C4-77E559CB629B}" type="sibTrans" cxnId="{6DED4307-E22D-4A07-A27D-C96B08E4E07F}">
      <dgm:prSet/>
      <dgm:spPr/>
      <dgm:t>
        <a:bodyPr/>
        <a:lstStyle/>
        <a:p>
          <a:endParaRPr kumimoji="1" lang="ja-JP" altLang="en-US"/>
        </a:p>
      </dgm:t>
    </dgm:pt>
    <dgm:pt modelId="{6AD68E97-5794-4534-B83C-F0E8166AA3DA}">
      <dgm:prSet phldrT="[テキスト]"/>
      <dgm:spPr/>
      <dgm:t>
        <a:bodyPr/>
        <a:lstStyle/>
        <a:p>
          <a:r>
            <a:rPr kumimoji="1" lang="ja-JP" altLang="en-US" dirty="0"/>
            <a:t>間隔尺度</a:t>
          </a:r>
        </a:p>
      </dgm:t>
    </dgm:pt>
    <dgm:pt modelId="{8F42F5AA-DC3A-45F3-A691-1E00C0BF5FD8}" type="parTrans" cxnId="{C8D1CFD0-A4CF-49EA-B12A-3208D5384AE9}">
      <dgm:prSet/>
      <dgm:spPr/>
      <dgm:t>
        <a:bodyPr/>
        <a:lstStyle/>
        <a:p>
          <a:endParaRPr kumimoji="1" lang="ja-JP" altLang="en-US"/>
        </a:p>
      </dgm:t>
    </dgm:pt>
    <dgm:pt modelId="{D5DF61DE-643E-40BF-BC85-EB24B7952A5D}" type="sibTrans" cxnId="{C8D1CFD0-A4CF-49EA-B12A-3208D5384AE9}">
      <dgm:prSet/>
      <dgm:spPr/>
      <dgm:t>
        <a:bodyPr/>
        <a:lstStyle/>
        <a:p>
          <a:endParaRPr kumimoji="1" lang="ja-JP" altLang="en-US"/>
        </a:p>
      </dgm:t>
    </dgm:pt>
    <dgm:pt modelId="{CD07E4D1-B963-438F-A5F9-4A7176045478}">
      <dgm:prSet phldrT="[テキスト]"/>
      <dgm:spPr/>
      <dgm:t>
        <a:bodyPr/>
        <a:lstStyle/>
        <a:p>
          <a:r>
            <a:rPr kumimoji="1" lang="ja-JP" altLang="en-US" dirty="0"/>
            <a:t>比率尺度</a:t>
          </a:r>
        </a:p>
      </dgm:t>
    </dgm:pt>
    <dgm:pt modelId="{69A5738F-D546-4BBC-95EB-92D6C6734090}" type="parTrans" cxnId="{65BCDD18-D1F2-4494-B6AE-5EF8D7D34D50}">
      <dgm:prSet/>
      <dgm:spPr/>
      <dgm:t>
        <a:bodyPr/>
        <a:lstStyle/>
        <a:p>
          <a:endParaRPr kumimoji="1" lang="ja-JP" altLang="en-US"/>
        </a:p>
      </dgm:t>
    </dgm:pt>
    <dgm:pt modelId="{A644A1F4-6EE4-4462-A57C-29AD22658230}" type="sibTrans" cxnId="{65BCDD18-D1F2-4494-B6AE-5EF8D7D34D50}">
      <dgm:prSet/>
      <dgm:spPr/>
      <dgm:t>
        <a:bodyPr/>
        <a:lstStyle/>
        <a:p>
          <a:endParaRPr kumimoji="1" lang="ja-JP" altLang="en-US"/>
        </a:p>
      </dgm:t>
    </dgm:pt>
    <dgm:pt modelId="{3B9BA0F7-E73F-4A70-A8F4-9CB09CEEAE60}" type="pres">
      <dgm:prSet presAssocID="{FEADA094-ACC5-4154-A0CB-C0AD459DE5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CF635A-04F9-460A-9B5C-9230852C7482}" type="pres">
      <dgm:prSet presAssocID="{F227B9CB-60B5-4C13-8195-C17E0FA574CD}" presName="root1" presStyleCnt="0"/>
      <dgm:spPr/>
    </dgm:pt>
    <dgm:pt modelId="{FE80833E-7EAD-4141-8A25-EE511F35B116}" type="pres">
      <dgm:prSet presAssocID="{F227B9CB-60B5-4C13-8195-C17E0FA574CD}" presName="LevelOneTextNode" presStyleLbl="node0" presStyleIdx="0" presStyleCnt="1">
        <dgm:presLayoutVars>
          <dgm:chPref val="3"/>
        </dgm:presLayoutVars>
      </dgm:prSet>
      <dgm:spPr/>
    </dgm:pt>
    <dgm:pt modelId="{4DB0D7D1-D0B3-430D-B21B-88850AE5305C}" type="pres">
      <dgm:prSet presAssocID="{F227B9CB-60B5-4C13-8195-C17E0FA574CD}" presName="level2hierChild" presStyleCnt="0"/>
      <dgm:spPr/>
    </dgm:pt>
    <dgm:pt modelId="{4C934D20-17EB-4C04-A426-61A6533814EA}" type="pres">
      <dgm:prSet presAssocID="{C6CA1C71-DCCB-414F-BD28-356C150726D4}" presName="conn2-1" presStyleLbl="parChTrans1D2" presStyleIdx="0" presStyleCnt="2"/>
      <dgm:spPr/>
    </dgm:pt>
    <dgm:pt modelId="{D669E9B7-1F24-4D2F-9A77-87EC8D821A31}" type="pres">
      <dgm:prSet presAssocID="{C6CA1C71-DCCB-414F-BD28-356C150726D4}" presName="connTx" presStyleLbl="parChTrans1D2" presStyleIdx="0" presStyleCnt="2"/>
      <dgm:spPr/>
    </dgm:pt>
    <dgm:pt modelId="{72E98BB3-A6E2-40FF-AF94-F50B8C500981}" type="pres">
      <dgm:prSet presAssocID="{736E6A1C-B274-4882-A39D-3E47D4EC229D}" presName="root2" presStyleCnt="0"/>
      <dgm:spPr/>
    </dgm:pt>
    <dgm:pt modelId="{0E068696-0A51-4DB3-8841-573B8E18D233}" type="pres">
      <dgm:prSet presAssocID="{736E6A1C-B274-4882-A39D-3E47D4EC229D}" presName="LevelTwoTextNode" presStyleLbl="node2" presStyleIdx="0" presStyleCnt="2">
        <dgm:presLayoutVars>
          <dgm:chPref val="3"/>
        </dgm:presLayoutVars>
      </dgm:prSet>
      <dgm:spPr/>
    </dgm:pt>
    <dgm:pt modelId="{269B2ACF-5096-4A19-A010-FB1CA976BEDA}" type="pres">
      <dgm:prSet presAssocID="{736E6A1C-B274-4882-A39D-3E47D4EC229D}" presName="level3hierChild" presStyleCnt="0"/>
      <dgm:spPr/>
    </dgm:pt>
    <dgm:pt modelId="{953E3895-5891-4B99-9962-52981925FE7D}" type="pres">
      <dgm:prSet presAssocID="{0582B8CE-6750-47B4-A754-C2A6129196B1}" presName="conn2-1" presStyleLbl="parChTrans1D3" presStyleIdx="0" presStyleCnt="4"/>
      <dgm:spPr/>
    </dgm:pt>
    <dgm:pt modelId="{1E8BB615-A03F-4940-83C7-648F31B5D697}" type="pres">
      <dgm:prSet presAssocID="{0582B8CE-6750-47B4-A754-C2A6129196B1}" presName="connTx" presStyleLbl="parChTrans1D3" presStyleIdx="0" presStyleCnt="4"/>
      <dgm:spPr/>
    </dgm:pt>
    <dgm:pt modelId="{018425F7-1D04-4BA2-A677-269BAEF6F759}" type="pres">
      <dgm:prSet presAssocID="{CC143E6C-3A4B-40F3-934C-04AAAE3B599C}" presName="root2" presStyleCnt="0"/>
      <dgm:spPr/>
    </dgm:pt>
    <dgm:pt modelId="{7273C302-C9EF-4B89-93B4-965D7213FE11}" type="pres">
      <dgm:prSet presAssocID="{CC143E6C-3A4B-40F3-934C-04AAAE3B599C}" presName="LevelTwoTextNode" presStyleLbl="node3" presStyleIdx="0" presStyleCnt="4">
        <dgm:presLayoutVars>
          <dgm:chPref val="3"/>
        </dgm:presLayoutVars>
      </dgm:prSet>
      <dgm:spPr/>
    </dgm:pt>
    <dgm:pt modelId="{02141820-CE47-40EB-955B-A82B75769CEA}" type="pres">
      <dgm:prSet presAssocID="{CC143E6C-3A4B-40F3-934C-04AAAE3B599C}" presName="level3hierChild" presStyleCnt="0"/>
      <dgm:spPr/>
    </dgm:pt>
    <dgm:pt modelId="{1D7F05FB-D924-4FD7-85B1-D816DAA82310}" type="pres">
      <dgm:prSet presAssocID="{EDBCC15A-808F-4B09-BBE8-7EAE079A1C47}" presName="conn2-1" presStyleLbl="parChTrans1D3" presStyleIdx="1" presStyleCnt="4"/>
      <dgm:spPr/>
    </dgm:pt>
    <dgm:pt modelId="{C53935C1-684C-425E-8C9C-0E4A34B53122}" type="pres">
      <dgm:prSet presAssocID="{EDBCC15A-808F-4B09-BBE8-7EAE079A1C47}" presName="connTx" presStyleLbl="parChTrans1D3" presStyleIdx="1" presStyleCnt="4"/>
      <dgm:spPr/>
    </dgm:pt>
    <dgm:pt modelId="{DD3D1B84-6A1C-4934-8120-A36E3CFAB943}" type="pres">
      <dgm:prSet presAssocID="{3B3FA241-F3A6-404E-9E0E-46AFFBCC2F18}" presName="root2" presStyleCnt="0"/>
      <dgm:spPr/>
    </dgm:pt>
    <dgm:pt modelId="{578466E9-7EE1-4178-90C0-CDDDAA0B1461}" type="pres">
      <dgm:prSet presAssocID="{3B3FA241-F3A6-404E-9E0E-46AFFBCC2F18}" presName="LevelTwoTextNode" presStyleLbl="node3" presStyleIdx="1" presStyleCnt="4">
        <dgm:presLayoutVars>
          <dgm:chPref val="3"/>
        </dgm:presLayoutVars>
      </dgm:prSet>
      <dgm:spPr/>
    </dgm:pt>
    <dgm:pt modelId="{93E65B98-6AE6-48B6-8FB4-D32B2032262A}" type="pres">
      <dgm:prSet presAssocID="{3B3FA241-F3A6-404E-9E0E-46AFFBCC2F18}" presName="level3hierChild" presStyleCnt="0"/>
      <dgm:spPr/>
    </dgm:pt>
    <dgm:pt modelId="{14D71A16-F7A3-418E-B29D-FD8D7C7260BD}" type="pres">
      <dgm:prSet presAssocID="{7B962E7C-4058-4C32-90AD-DA46472D5EF3}" presName="conn2-1" presStyleLbl="parChTrans1D2" presStyleIdx="1" presStyleCnt="2"/>
      <dgm:spPr/>
    </dgm:pt>
    <dgm:pt modelId="{8BE19CB9-8EA7-4071-8632-525F1C81BB3B}" type="pres">
      <dgm:prSet presAssocID="{7B962E7C-4058-4C32-90AD-DA46472D5EF3}" presName="connTx" presStyleLbl="parChTrans1D2" presStyleIdx="1" presStyleCnt="2"/>
      <dgm:spPr/>
    </dgm:pt>
    <dgm:pt modelId="{0B3B4226-6FBD-4A86-940C-59887F514327}" type="pres">
      <dgm:prSet presAssocID="{DD0E1A59-6040-46A1-ABF0-30B4C15173A9}" presName="root2" presStyleCnt="0"/>
      <dgm:spPr/>
    </dgm:pt>
    <dgm:pt modelId="{7B69C326-EC03-457E-8F19-70603C2C1F5A}" type="pres">
      <dgm:prSet presAssocID="{DD0E1A59-6040-46A1-ABF0-30B4C15173A9}" presName="LevelTwoTextNode" presStyleLbl="node2" presStyleIdx="1" presStyleCnt="2">
        <dgm:presLayoutVars>
          <dgm:chPref val="3"/>
        </dgm:presLayoutVars>
      </dgm:prSet>
      <dgm:spPr/>
    </dgm:pt>
    <dgm:pt modelId="{2FA20A51-8A29-4F8B-8C1D-4DBB25B8C2D8}" type="pres">
      <dgm:prSet presAssocID="{DD0E1A59-6040-46A1-ABF0-30B4C15173A9}" presName="level3hierChild" presStyleCnt="0"/>
      <dgm:spPr/>
    </dgm:pt>
    <dgm:pt modelId="{CC94E5E7-3EE0-48DF-A47C-071A74C712A6}" type="pres">
      <dgm:prSet presAssocID="{8F42F5AA-DC3A-45F3-A691-1E00C0BF5FD8}" presName="conn2-1" presStyleLbl="parChTrans1D3" presStyleIdx="2" presStyleCnt="4"/>
      <dgm:spPr/>
    </dgm:pt>
    <dgm:pt modelId="{E55B7F85-9082-4553-8683-200090FD47EB}" type="pres">
      <dgm:prSet presAssocID="{8F42F5AA-DC3A-45F3-A691-1E00C0BF5FD8}" presName="connTx" presStyleLbl="parChTrans1D3" presStyleIdx="2" presStyleCnt="4"/>
      <dgm:spPr/>
    </dgm:pt>
    <dgm:pt modelId="{08D8F487-C946-45A5-B81F-7C7284BE9C06}" type="pres">
      <dgm:prSet presAssocID="{6AD68E97-5794-4534-B83C-F0E8166AA3DA}" presName="root2" presStyleCnt="0"/>
      <dgm:spPr/>
    </dgm:pt>
    <dgm:pt modelId="{533716A5-5387-4DAB-8D64-A264292E97FB}" type="pres">
      <dgm:prSet presAssocID="{6AD68E97-5794-4534-B83C-F0E8166AA3DA}" presName="LevelTwoTextNode" presStyleLbl="node3" presStyleIdx="2" presStyleCnt="4">
        <dgm:presLayoutVars>
          <dgm:chPref val="3"/>
        </dgm:presLayoutVars>
      </dgm:prSet>
      <dgm:spPr/>
    </dgm:pt>
    <dgm:pt modelId="{93B5BDFB-C190-4D7C-9371-8FA1C3CF5AE8}" type="pres">
      <dgm:prSet presAssocID="{6AD68E97-5794-4534-B83C-F0E8166AA3DA}" presName="level3hierChild" presStyleCnt="0"/>
      <dgm:spPr/>
    </dgm:pt>
    <dgm:pt modelId="{380FCC75-C5C6-41A3-9F8D-42458AD6A928}" type="pres">
      <dgm:prSet presAssocID="{69A5738F-D546-4BBC-95EB-92D6C6734090}" presName="conn2-1" presStyleLbl="parChTrans1D3" presStyleIdx="3" presStyleCnt="4"/>
      <dgm:spPr/>
    </dgm:pt>
    <dgm:pt modelId="{DE947067-A3F2-4822-9E1A-2929CFD1B90E}" type="pres">
      <dgm:prSet presAssocID="{69A5738F-D546-4BBC-95EB-92D6C6734090}" presName="connTx" presStyleLbl="parChTrans1D3" presStyleIdx="3" presStyleCnt="4"/>
      <dgm:spPr/>
    </dgm:pt>
    <dgm:pt modelId="{6DBAE229-4248-4A35-9421-F84AAB65203F}" type="pres">
      <dgm:prSet presAssocID="{CD07E4D1-B963-438F-A5F9-4A7176045478}" presName="root2" presStyleCnt="0"/>
      <dgm:spPr/>
    </dgm:pt>
    <dgm:pt modelId="{82B57DDC-2736-4EEF-80B0-D9390A3B2C60}" type="pres">
      <dgm:prSet presAssocID="{CD07E4D1-B963-438F-A5F9-4A7176045478}" presName="LevelTwoTextNode" presStyleLbl="node3" presStyleIdx="3" presStyleCnt="4">
        <dgm:presLayoutVars>
          <dgm:chPref val="3"/>
        </dgm:presLayoutVars>
      </dgm:prSet>
      <dgm:spPr/>
    </dgm:pt>
    <dgm:pt modelId="{4DFDE2F1-83E0-4D2E-AECD-7D375BA86E1A}" type="pres">
      <dgm:prSet presAssocID="{CD07E4D1-B963-438F-A5F9-4A7176045478}" presName="level3hierChild" presStyleCnt="0"/>
      <dgm:spPr/>
    </dgm:pt>
  </dgm:ptLst>
  <dgm:cxnLst>
    <dgm:cxn modelId="{F9482000-00E7-4D1F-B70B-D68B985244ED}" type="presOf" srcId="{C6CA1C71-DCCB-414F-BD28-356C150726D4}" destId="{D669E9B7-1F24-4D2F-9A77-87EC8D821A31}" srcOrd="1" destOrd="0" presId="urn:microsoft.com/office/officeart/2005/8/layout/hierarchy2"/>
    <dgm:cxn modelId="{21E36800-E154-46DE-8F8A-F8B9BC2F156B}" type="presOf" srcId="{3B3FA241-F3A6-404E-9E0E-46AFFBCC2F18}" destId="{578466E9-7EE1-4178-90C0-CDDDAA0B1461}" srcOrd="0" destOrd="0" presId="urn:microsoft.com/office/officeart/2005/8/layout/hierarchy2"/>
    <dgm:cxn modelId="{6DED4307-E22D-4A07-A27D-C96B08E4E07F}" srcId="{F227B9CB-60B5-4C13-8195-C17E0FA574CD}" destId="{DD0E1A59-6040-46A1-ABF0-30B4C15173A9}" srcOrd="1" destOrd="0" parTransId="{7B962E7C-4058-4C32-90AD-DA46472D5EF3}" sibTransId="{A2D0118A-00AF-4E5A-82C4-77E559CB629B}"/>
    <dgm:cxn modelId="{F1F82815-5B45-47AA-AC2A-EEEB39232D7B}" type="presOf" srcId="{69A5738F-D546-4BBC-95EB-92D6C6734090}" destId="{DE947067-A3F2-4822-9E1A-2929CFD1B90E}" srcOrd="1" destOrd="0" presId="urn:microsoft.com/office/officeart/2005/8/layout/hierarchy2"/>
    <dgm:cxn modelId="{65BCDD18-D1F2-4494-B6AE-5EF8D7D34D50}" srcId="{DD0E1A59-6040-46A1-ABF0-30B4C15173A9}" destId="{CD07E4D1-B963-438F-A5F9-4A7176045478}" srcOrd="1" destOrd="0" parTransId="{69A5738F-D546-4BBC-95EB-92D6C6734090}" sibTransId="{A644A1F4-6EE4-4462-A57C-29AD22658230}"/>
    <dgm:cxn modelId="{08D5D436-C638-4882-B4CA-26C607967D13}" type="presOf" srcId="{CD07E4D1-B963-438F-A5F9-4A7176045478}" destId="{82B57DDC-2736-4EEF-80B0-D9390A3B2C60}" srcOrd="0" destOrd="0" presId="urn:microsoft.com/office/officeart/2005/8/layout/hierarchy2"/>
    <dgm:cxn modelId="{9E3BEA3F-1AA0-4113-93AC-56358C2E10D2}" type="presOf" srcId="{EDBCC15A-808F-4B09-BBE8-7EAE079A1C47}" destId="{C53935C1-684C-425E-8C9C-0E4A34B53122}" srcOrd="1" destOrd="0" presId="urn:microsoft.com/office/officeart/2005/8/layout/hierarchy2"/>
    <dgm:cxn modelId="{1F1BB34B-BAC5-4B6A-9062-A31366E34C3C}" type="presOf" srcId="{0582B8CE-6750-47B4-A754-C2A6129196B1}" destId="{953E3895-5891-4B99-9962-52981925FE7D}" srcOrd="0" destOrd="0" presId="urn:microsoft.com/office/officeart/2005/8/layout/hierarchy2"/>
    <dgm:cxn modelId="{C805EF57-9D9E-4AA6-B429-48830F78BF1E}" type="presOf" srcId="{8F42F5AA-DC3A-45F3-A691-1E00C0BF5FD8}" destId="{E55B7F85-9082-4553-8683-200090FD47EB}" srcOrd="1" destOrd="0" presId="urn:microsoft.com/office/officeart/2005/8/layout/hierarchy2"/>
    <dgm:cxn modelId="{BE9F0858-59E8-458B-B2F3-BC81F00A5A47}" type="presOf" srcId="{F227B9CB-60B5-4C13-8195-C17E0FA574CD}" destId="{FE80833E-7EAD-4141-8A25-EE511F35B116}" srcOrd="0" destOrd="0" presId="urn:microsoft.com/office/officeart/2005/8/layout/hierarchy2"/>
    <dgm:cxn modelId="{C916B27D-538E-4ECB-BD4D-4B498C4A5839}" type="presOf" srcId="{EDBCC15A-808F-4B09-BBE8-7EAE079A1C47}" destId="{1D7F05FB-D924-4FD7-85B1-D816DAA82310}" srcOrd="0" destOrd="0" presId="urn:microsoft.com/office/officeart/2005/8/layout/hierarchy2"/>
    <dgm:cxn modelId="{C861E77F-104D-47F5-8E17-F43EBD78F098}" type="presOf" srcId="{8F42F5AA-DC3A-45F3-A691-1E00C0BF5FD8}" destId="{CC94E5E7-3EE0-48DF-A47C-071A74C712A6}" srcOrd="0" destOrd="0" presId="urn:microsoft.com/office/officeart/2005/8/layout/hierarchy2"/>
    <dgm:cxn modelId="{F2C2E783-869C-411B-8AB5-EBFDE32F8A2B}" srcId="{FEADA094-ACC5-4154-A0CB-C0AD459DE553}" destId="{F227B9CB-60B5-4C13-8195-C17E0FA574CD}" srcOrd="0" destOrd="0" parTransId="{47B6CE5B-DCE6-4CA6-B421-C843CCE56342}" sibTransId="{27C07DF4-7BCD-40EE-9BE1-82EB78F98002}"/>
    <dgm:cxn modelId="{32364291-EC7B-4883-BC56-8B86E21CCFE0}" type="presOf" srcId="{69A5738F-D546-4BBC-95EB-92D6C6734090}" destId="{380FCC75-C5C6-41A3-9F8D-42458AD6A928}" srcOrd="0" destOrd="0" presId="urn:microsoft.com/office/officeart/2005/8/layout/hierarchy2"/>
    <dgm:cxn modelId="{F6DAEF92-764F-4444-ABC4-66BA2D538510}" srcId="{F227B9CB-60B5-4C13-8195-C17E0FA574CD}" destId="{736E6A1C-B274-4882-A39D-3E47D4EC229D}" srcOrd="0" destOrd="0" parTransId="{C6CA1C71-DCCB-414F-BD28-356C150726D4}" sibTransId="{C081D7BF-E4F3-42EA-B7CB-26E2EB20FB70}"/>
    <dgm:cxn modelId="{EE988A9B-BD3A-4BFA-88C9-EBA4D46F06A5}" type="presOf" srcId="{DD0E1A59-6040-46A1-ABF0-30B4C15173A9}" destId="{7B69C326-EC03-457E-8F19-70603C2C1F5A}" srcOrd="0" destOrd="0" presId="urn:microsoft.com/office/officeart/2005/8/layout/hierarchy2"/>
    <dgm:cxn modelId="{5751C6A4-F5F7-4279-AD3F-F60CA213FB36}" type="presOf" srcId="{CC143E6C-3A4B-40F3-934C-04AAAE3B599C}" destId="{7273C302-C9EF-4B89-93B4-965D7213FE11}" srcOrd="0" destOrd="0" presId="urn:microsoft.com/office/officeart/2005/8/layout/hierarchy2"/>
    <dgm:cxn modelId="{3BDFAEAB-2EB5-44AF-9CD8-5C4BB61CB789}" srcId="{736E6A1C-B274-4882-A39D-3E47D4EC229D}" destId="{3B3FA241-F3A6-404E-9E0E-46AFFBCC2F18}" srcOrd="1" destOrd="0" parTransId="{EDBCC15A-808F-4B09-BBE8-7EAE079A1C47}" sibTransId="{F4E633D1-208B-4794-8AF3-5FB1E4737FCD}"/>
    <dgm:cxn modelId="{8E7660BA-54C0-4708-97E2-86A50A055802}" type="presOf" srcId="{0582B8CE-6750-47B4-A754-C2A6129196B1}" destId="{1E8BB615-A03F-4940-83C7-648F31B5D697}" srcOrd="1" destOrd="0" presId="urn:microsoft.com/office/officeart/2005/8/layout/hierarchy2"/>
    <dgm:cxn modelId="{D45C11BE-363D-41F8-9E8A-98A288C47352}" type="presOf" srcId="{7B962E7C-4058-4C32-90AD-DA46472D5EF3}" destId="{14D71A16-F7A3-418E-B29D-FD8D7C7260BD}" srcOrd="0" destOrd="0" presId="urn:microsoft.com/office/officeart/2005/8/layout/hierarchy2"/>
    <dgm:cxn modelId="{07C5C9BF-03C4-49E9-A5A4-735C6D1257FF}" type="presOf" srcId="{736E6A1C-B274-4882-A39D-3E47D4EC229D}" destId="{0E068696-0A51-4DB3-8841-573B8E18D233}" srcOrd="0" destOrd="0" presId="urn:microsoft.com/office/officeart/2005/8/layout/hierarchy2"/>
    <dgm:cxn modelId="{029D1ACC-D31D-4436-BB20-964CB541214A}" type="presOf" srcId="{6AD68E97-5794-4534-B83C-F0E8166AA3DA}" destId="{533716A5-5387-4DAB-8D64-A264292E97FB}" srcOrd="0" destOrd="0" presId="urn:microsoft.com/office/officeart/2005/8/layout/hierarchy2"/>
    <dgm:cxn modelId="{C8D1CFD0-A4CF-49EA-B12A-3208D5384AE9}" srcId="{DD0E1A59-6040-46A1-ABF0-30B4C15173A9}" destId="{6AD68E97-5794-4534-B83C-F0E8166AA3DA}" srcOrd="0" destOrd="0" parTransId="{8F42F5AA-DC3A-45F3-A691-1E00C0BF5FD8}" sibTransId="{D5DF61DE-643E-40BF-BC85-EB24B7952A5D}"/>
    <dgm:cxn modelId="{4B1A88DC-4495-4510-B0FD-275E4D1B2385}" type="presOf" srcId="{7B962E7C-4058-4C32-90AD-DA46472D5EF3}" destId="{8BE19CB9-8EA7-4071-8632-525F1C81BB3B}" srcOrd="1" destOrd="0" presId="urn:microsoft.com/office/officeart/2005/8/layout/hierarchy2"/>
    <dgm:cxn modelId="{80B6C5E1-FCD6-47F9-9E92-3647C61FBACF}" type="presOf" srcId="{C6CA1C71-DCCB-414F-BD28-356C150726D4}" destId="{4C934D20-17EB-4C04-A426-61A6533814EA}" srcOrd="0" destOrd="0" presId="urn:microsoft.com/office/officeart/2005/8/layout/hierarchy2"/>
    <dgm:cxn modelId="{63BAEAEF-1E0F-4FDB-85B5-481F62C7FFCB}" type="presOf" srcId="{FEADA094-ACC5-4154-A0CB-C0AD459DE553}" destId="{3B9BA0F7-E73F-4A70-A8F4-9CB09CEEAE60}" srcOrd="0" destOrd="0" presId="urn:microsoft.com/office/officeart/2005/8/layout/hierarchy2"/>
    <dgm:cxn modelId="{5118B8FE-9325-4F04-9D0D-EBE4452E3E93}" srcId="{736E6A1C-B274-4882-A39D-3E47D4EC229D}" destId="{CC143E6C-3A4B-40F3-934C-04AAAE3B599C}" srcOrd="0" destOrd="0" parTransId="{0582B8CE-6750-47B4-A754-C2A6129196B1}" sibTransId="{DC5AA1CF-A21D-464B-A6A7-7F4704865404}"/>
    <dgm:cxn modelId="{FE318EF6-4F54-450A-B6D3-E5AB101BB49C}" type="presParOf" srcId="{3B9BA0F7-E73F-4A70-A8F4-9CB09CEEAE60}" destId="{EACF635A-04F9-460A-9B5C-9230852C7482}" srcOrd="0" destOrd="0" presId="urn:microsoft.com/office/officeart/2005/8/layout/hierarchy2"/>
    <dgm:cxn modelId="{507819C9-9324-4B98-847F-6F8E0B70664F}" type="presParOf" srcId="{EACF635A-04F9-460A-9B5C-9230852C7482}" destId="{FE80833E-7EAD-4141-8A25-EE511F35B116}" srcOrd="0" destOrd="0" presId="urn:microsoft.com/office/officeart/2005/8/layout/hierarchy2"/>
    <dgm:cxn modelId="{BB5FD007-6530-4375-BFEA-A35C9EFE3A72}" type="presParOf" srcId="{EACF635A-04F9-460A-9B5C-9230852C7482}" destId="{4DB0D7D1-D0B3-430D-B21B-88850AE5305C}" srcOrd="1" destOrd="0" presId="urn:microsoft.com/office/officeart/2005/8/layout/hierarchy2"/>
    <dgm:cxn modelId="{FE0146B4-A5BD-469E-BA57-B9DA0A2D6B44}" type="presParOf" srcId="{4DB0D7D1-D0B3-430D-B21B-88850AE5305C}" destId="{4C934D20-17EB-4C04-A426-61A6533814EA}" srcOrd="0" destOrd="0" presId="urn:microsoft.com/office/officeart/2005/8/layout/hierarchy2"/>
    <dgm:cxn modelId="{9E2314F9-A6CF-4FEE-B2A2-8508EEEE5E03}" type="presParOf" srcId="{4C934D20-17EB-4C04-A426-61A6533814EA}" destId="{D669E9B7-1F24-4D2F-9A77-87EC8D821A31}" srcOrd="0" destOrd="0" presId="urn:microsoft.com/office/officeart/2005/8/layout/hierarchy2"/>
    <dgm:cxn modelId="{DCA9FC5E-796F-4172-BC67-5F7DF1E90756}" type="presParOf" srcId="{4DB0D7D1-D0B3-430D-B21B-88850AE5305C}" destId="{72E98BB3-A6E2-40FF-AF94-F50B8C500981}" srcOrd="1" destOrd="0" presId="urn:microsoft.com/office/officeart/2005/8/layout/hierarchy2"/>
    <dgm:cxn modelId="{FC5A17ED-82B1-435F-8EC5-41DDB3C12C0E}" type="presParOf" srcId="{72E98BB3-A6E2-40FF-AF94-F50B8C500981}" destId="{0E068696-0A51-4DB3-8841-573B8E18D233}" srcOrd="0" destOrd="0" presId="urn:microsoft.com/office/officeart/2005/8/layout/hierarchy2"/>
    <dgm:cxn modelId="{11DEE79B-558F-4785-99E2-75318BC32B0F}" type="presParOf" srcId="{72E98BB3-A6E2-40FF-AF94-F50B8C500981}" destId="{269B2ACF-5096-4A19-A010-FB1CA976BEDA}" srcOrd="1" destOrd="0" presId="urn:microsoft.com/office/officeart/2005/8/layout/hierarchy2"/>
    <dgm:cxn modelId="{ACE40275-9D12-43BA-9F88-6E10A7D818AB}" type="presParOf" srcId="{269B2ACF-5096-4A19-A010-FB1CA976BEDA}" destId="{953E3895-5891-4B99-9962-52981925FE7D}" srcOrd="0" destOrd="0" presId="urn:microsoft.com/office/officeart/2005/8/layout/hierarchy2"/>
    <dgm:cxn modelId="{E4F3E7F8-289D-48A4-B5C3-225B7B63492B}" type="presParOf" srcId="{953E3895-5891-4B99-9962-52981925FE7D}" destId="{1E8BB615-A03F-4940-83C7-648F31B5D697}" srcOrd="0" destOrd="0" presId="urn:microsoft.com/office/officeart/2005/8/layout/hierarchy2"/>
    <dgm:cxn modelId="{232EA515-4487-425F-A68C-23DF5B10830B}" type="presParOf" srcId="{269B2ACF-5096-4A19-A010-FB1CA976BEDA}" destId="{018425F7-1D04-4BA2-A677-269BAEF6F759}" srcOrd="1" destOrd="0" presId="urn:microsoft.com/office/officeart/2005/8/layout/hierarchy2"/>
    <dgm:cxn modelId="{20AEDD03-635D-4052-9045-005DED217566}" type="presParOf" srcId="{018425F7-1D04-4BA2-A677-269BAEF6F759}" destId="{7273C302-C9EF-4B89-93B4-965D7213FE11}" srcOrd="0" destOrd="0" presId="urn:microsoft.com/office/officeart/2005/8/layout/hierarchy2"/>
    <dgm:cxn modelId="{D64997FD-97A7-4C0C-9DF1-2923154156D9}" type="presParOf" srcId="{018425F7-1D04-4BA2-A677-269BAEF6F759}" destId="{02141820-CE47-40EB-955B-A82B75769CEA}" srcOrd="1" destOrd="0" presId="urn:microsoft.com/office/officeart/2005/8/layout/hierarchy2"/>
    <dgm:cxn modelId="{F18DF8C3-5519-4E7D-9F95-51F7B2979295}" type="presParOf" srcId="{269B2ACF-5096-4A19-A010-FB1CA976BEDA}" destId="{1D7F05FB-D924-4FD7-85B1-D816DAA82310}" srcOrd="2" destOrd="0" presId="urn:microsoft.com/office/officeart/2005/8/layout/hierarchy2"/>
    <dgm:cxn modelId="{0544AEEA-E842-4DE3-B00D-ABE0128BC998}" type="presParOf" srcId="{1D7F05FB-D924-4FD7-85B1-D816DAA82310}" destId="{C53935C1-684C-425E-8C9C-0E4A34B53122}" srcOrd="0" destOrd="0" presId="urn:microsoft.com/office/officeart/2005/8/layout/hierarchy2"/>
    <dgm:cxn modelId="{C8D66421-8DA1-4406-AEEC-F97409AC1170}" type="presParOf" srcId="{269B2ACF-5096-4A19-A010-FB1CA976BEDA}" destId="{DD3D1B84-6A1C-4934-8120-A36E3CFAB943}" srcOrd="3" destOrd="0" presId="urn:microsoft.com/office/officeart/2005/8/layout/hierarchy2"/>
    <dgm:cxn modelId="{09A656E0-ABA1-44B8-BA93-9429B3254BCE}" type="presParOf" srcId="{DD3D1B84-6A1C-4934-8120-A36E3CFAB943}" destId="{578466E9-7EE1-4178-90C0-CDDDAA0B1461}" srcOrd="0" destOrd="0" presId="urn:microsoft.com/office/officeart/2005/8/layout/hierarchy2"/>
    <dgm:cxn modelId="{404EFBDF-7DAA-4924-8395-A192345C6F55}" type="presParOf" srcId="{DD3D1B84-6A1C-4934-8120-A36E3CFAB943}" destId="{93E65B98-6AE6-48B6-8FB4-D32B2032262A}" srcOrd="1" destOrd="0" presId="urn:microsoft.com/office/officeart/2005/8/layout/hierarchy2"/>
    <dgm:cxn modelId="{AA0ABAC6-D5CB-4F5D-B2F7-FDCF1E46EAA2}" type="presParOf" srcId="{4DB0D7D1-D0B3-430D-B21B-88850AE5305C}" destId="{14D71A16-F7A3-418E-B29D-FD8D7C7260BD}" srcOrd="2" destOrd="0" presId="urn:microsoft.com/office/officeart/2005/8/layout/hierarchy2"/>
    <dgm:cxn modelId="{18E2E893-55CB-4522-AE07-8486F83C1ED9}" type="presParOf" srcId="{14D71A16-F7A3-418E-B29D-FD8D7C7260BD}" destId="{8BE19CB9-8EA7-4071-8632-525F1C81BB3B}" srcOrd="0" destOrd="0" presId="urn:microsoft.com/office/officeart/2005/8/layout/hierarchy2"/>
    <dgm:cxn modelId="{18560385-9853-4761-89FF-EF31EE3F81AE}" type="presParOf" srcId="{4DB0D7D1-D0B3-430D-B21B-88850AE5305C}" destId="{0B3B4226-6FBD-4A86-940C-59887F514327}" srcOrd="3" destOrd="0" presId="urn:microsoft.com/office/officeart/2005/8/layout/hierarchy2"/>
    <dgm:cxn modelId="{AE25AF7E-5299-439B-89F5-B09246C9EE26}" type="presParOf" srcId="{0B3B4226-6FBD-4A86-940C-59887F514327}" destId="{7B69C326-EC03-457E-8F19-70603C2C1F5A}" srcOrd="0" destOrd="0" presId="urn:microsoft.com/office/officeart/2005/8/layout/hierarchy2"/>
    <dgm:cxn modelId="{CD51D514-269A-48BB-838F-F965977416A3}" type="presParOf" srcId="{0B3B4226-6FBD-4A86-940C-59887F514327}" destId="{2FA20A51-8A29-4F8B-8C1D-4DBB25B8C2D8}" srcOrd="1" destOrd="0" presId="urn:microsoft.com/office/officeart/2005/8/layout/hierarchy2"/>
    <dgm:cxn modelId="{79CFBD9A-6706-4B4D-B0D1-F8F1DA449AF3}" type="presParOf" srcId="{2FA20A51-8A29-4F8B-8C1D-4DBB25B8C2D8}" destId="{CC94E5E7-3EE0-48DF-A47C-071A74C712A6}" srcOrd="0" destOrd="0" presId="urn:microsoft.com/office/officeart/2005/8/layout/hierarchy2"/>
    <dgm:cxn modelId="{4E6929F3-122E-4E8C-ADD8-BFE62B20E86E}" type="presParOf" srcId="{CC94E5E7-3EE0-48DF-A47C-071A74C712A6}" destId="{E55B7F85-9082-4553-8683-200090FD47EB}" srcOrd="0" destOrd="0" presId="urn:microsoft.com/office/officeart/2005/8/layout/hierarchy2"/>
    <dgm:cxn modelId="{3D7768DA-3E26-4280-A69E-2660E5367EDE}" type="presParOf" srcId="{2FA20A51-8A29-4F8B-8C1D-4DBB25B8C2D8}" destId="{08D8F487-C946-45A5-B81F-7C7284BE9C06}" srcOrd="1" destOrd="0" presId="urn:microsoft.com/office/officeart/2005/8/layout/hierarchy2"/>
    <dgm:cxn modelId="{850C2B91-428D-42B7-9095-8EE4A5F6CD3C}" type="presParOf" srcId="{08D8F487-C946-45A5-B81F-7C7284BE9C06}" destId="{533716A5-5387-4DAB-8D64-A264292E97FB}" srcOrd="0" destOrd="0" presId="urn:microsoft.com/office/officeart/2005/8/layout/hierarchy2"/>
    <dgm:cxn modelId="{0B330B17-E9CB-4514-B81E-E47A716CFFA6}" type="presParOf" srcId="{08D8F487-C946-45A5-B81F-7C7284BE9C06}" destId="{93B5BDFB-C190-4D7C-9371-8FA1C3CF5AE8}" srcOrd="1" destOrd="0" presId="urn:microsoft.com/office/officeart/2005/8/layout/hierarchy2"/>
    <dgm:cxn modelId="{B2621401-216F-484F-83D0-0FC09AD53BE4}" type="presParOf" srcId="{2FA20A51-8A29-4F8B-8C1D-4DBB25B8C2D8}" destId="{380FCC75-C5C6-41A3-9F8D-42458AD6A928}" srcOrd="2" destOrd="0" presId="urn:microsoft.com/office/officeart/2005/8/layout/hierarchy2"/>
    <dgm:cxn modelId="{B54EB636-45AD-45C7-9055-B5733E2C61D9}" type="presParOf" srcId="{380FCC75-C5C6-41A3-9F8D-42458AD6A928}" destId="{DE947067-A3F2-4822-9E1A-2929CFD1B90E}" srcOrd="0" destOrd="0" presId="urn:microsoft.com/office/officeart/2005/8/layout/hierarchy2"/>
    <dgm:cxn modelId="{95483E6F-FDFF-491F-9C9F-AED08D96ED38}" type="presParOf" srcId="{2FA20A51-8A29-4F8B-8C1D-4DBB25B8C2D8}" destId="{6DBAE229-4248-4A35-9421-F84AAB65203F}" srcOrd="3" destOrd="0" presId="urn:microsoft.com/office/officeart/2005/8/layout/hierarchy2"/>
    <dgm:cxn modelId="{AA0E11A1-E746-4FE3-878B-DFF03BA46522}" type="presParOf" srcId="{6DBAE229-4248-4A35-9421-F84AAB65203F}" destId="{82B57DDC-2736-4EEF-80B0-D9390A3B2C60}" srcOrd="0" destOrd="0" presId="urn:microsoft.com/office/officeart/2005/8/layout/hierarchy2"/>
    <dgm:cxn modelId="{C699641F-EED1-477D-8589-65AA99218239}" type="presParOf" srcId="{6DBAE229-4248-4A35-9421-F84AAB65203F}" destId="{4DFDE2F1-83E0-4D2E-AECD-7D375BA86E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833E-7EAD-4141-8A25-EE511F35B116}">
      <dsp:nvSpPr>
        <dsp:cNvPr id="0" name=""/>
        <dsp:cNvSpPr/>
      </dsp:nvSpPr>
      <dsp:spPr>
        <a:xfrm>
          <a:off x="1130242" y="1563361"/>
          <a:ext cx="1811451" cy="90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統計データ</a:t>
          </a:r>
        </a:p>
      </dsp:txBody>
      <dsp:txXfrm>
        <a:off x="1156770" y="1589889"/>
        <a:ext cx="1758395" cy="852669"/>
      </dsp:txXfrm>
    </dsp:sp>
    <dsp:sp modelId="{4C934D20-17EB-4C04-A426-61A6533814EA}">
      <dsp:nvSpPr>
        <dsp:cNvPr id="0" name=""/>
        <dsp:cNvSpPr/>
      </dsp:nvSpPr>
      <dsp:spPr>
        <a:xfrm rot="18289469">
          <a:off x="2669571" y="1475216"/>
          <a:ext cx="12688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68824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272263" y="1463711"/>
        <a:ext cx="63441" cy="63441"/>
      </dsp:txXfrm>
    </dsp:sp>
    <dsp:sp modelId="{0E068696-0A51-4DB3-8841-573B8E18D233}">
      <dsp:nvSpPr>
        <dsp:cNvPr id="0" name=""/>
        <dsp:cNvSpPr/>
      </dsp:nvSpPr>
      <dsp:spPr>
        <a:xfrm>
          <a:off x="3666274" y="521776"/>
          <a:ext cx="1811451" cy="90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質的データ</a:t>
          </a:r>
        </a:p>
      </dsp:txBody>
      <dsp:txXfrm>
        <a:off x="3692802" y="548304"/>
        <a:ext cx="1758395" cy="852669"/>
      </dsp:txXfrm>
    </dsp:sp>
    <dsp:sp modelId="{953E3895-5891-4B99-9962-52981925FE7D}">
      <dsp:nvSpPr>
        <dsp:cNvPr id="0" name=""/>
        <dsp:cNvSpPr/>
      </dsp:nvSpPr>
      <dsp:spPr>
        <a:xfrm rot="19457599">
          <a:off x="5393854" y="694028"/>
          <a:ext cx="8923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2323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817707" y="691935"/>
        <a:ext cx="44616" cy="44616"/>
      </dsp:txXfrm>
    </dsp:sp>
    <dsp:sp modelId="{7273C302-C9EF-4B89-93B4-965D7213FE11}">
      <dsp:nvSpPr>
        <dsp:cNvPr id="0" name=""/>
        <dsp:cNvSpPr/>
      </dsp:nvSpPr>
      <dsp:spPr>
        <a:xfrm>
          <a:off x="6202306" y="984"/>
          <a:ext cx="1811451" cy="90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名義尺度</a:t>
          </a:r>
        </a:p>
      </dsp:txBody>
      <dsp:txXfrm>
        <a:off x="6228834" y="27512"/>
        <a:ext cx="1758395" cy="852669"/>
      </dsp:txXfrm>
    </dsp:sp>
    <dsp:sp modelId="{1D7F05FB-D924-4FD7-85B1-D816DAA82310}">
      <dsp:nvSpPr>
        <dsp:cNvPr id="0" name=""/>
        <dsp:cNvSpPr/>
      </dsp:nvSpPr>
      <dsp:spPr>
        <a:xfrm rot="2142401">
          <a:off x="5393854" y="1214820"/>
          <a:ext cx="8923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2323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817707" y="1212727"/>
        <a:ext cx="44616" cy="44616"/>
      </dsp:txXfrm>
    </dsp:sp>
    <dsp:sp modelId="{578466E9-7EE1-4178-90C0-CDDDAA0B1461}">
      <dsp:nvSpPr>
        <dsp:cNvPr id="0" name=""/>
        <dsp:cNvSpPr/>
      </dsp:nvSpPr>
      <dsp:spPr>
        <a:xfrm>
          <a:off x="6202306" y="1042568"/>
          <a:ext cx="1811451" cy="90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順序尺度</a:t>
          </a:r>
        </a:p>
      </dsp:txBody>
      <dsp:txXfrm>
        <a:off x="6228834" y="1069096"/>
        <a:ext cx="1758395" cy="852669"/>
      </dsp:txXfrm>
    </dsp:sp>
    <dsp:sp modelId="{14D71A16-F7A3-418E-B29D-FD8D7C7260BD}">
      <dsp:nvSpPr>
        <dsp:cNvPr id="0" name=""/>
        <dsp:cNvSpPr/>
      </dsp:nvSpPr>
      <dsp:spPr>
        <a:xfrm rot="3310531">
          <a:off x="2669571" y="2516801"/>
          <a:ext cx="12688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68824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272263" y="2505295"/>
        <a:ext cx="63441" cy="63441"/>
      </dsp:txXfrm>
    </dsp:sp>
    <dsp:sp modelId="{7B69C326-EC03-457E-8F19-70603C2C1F5A}">
      <dsp:nvSpPr>
        <dsp:cNvPr id="0" name=""/>
        <dsp:cNvSpPr/>
      </dsp:nvSpPr>
      <dsp:spPr>
        <a:xfrm>
          <a:off x="3666274" y="2604945"/>
          <a:ext cx="1811451" cy="90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量的データ</a:t>
          </a:r>
        </a:p>
      </dsp:txBody>
      <dsp:txXfrm>
        <a:off x="3692802" y="2631473"/>
        <a:ext cx="1758395" cy="852669"/>
      </dsp:txXfrm>
    </dsp:sp>
    <dsp:sp modelId="{CC94E5E7-3EE0-48DF-A47C-071A74C712A6}">
      <dsp:nvSpPr>
        <dsp:cNvPr id="0" name=""/>
        <dsp:cNvSpPr/>
      </dsp:nvSpPr>
      <dsp:spPr>
        <a:xfrm rot="19457599">
          <a:off x="5393854" y="2777197"/>
          <a:ext cx="8923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2323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817707" y="2775104"/>
        <a:ext cx="44616" cy="44616"/>
      </dsp:txXfrm>
    </dsp:sp>
    <dsp:sp modelId="{533716A5-5387-4DAB-8D64-A264292E97FB}">
      <dsp:nvSpPr>
        <dsp:cNvPr id="0" name=""/>
        <dsp:cNvSpPr/>
      </dsp:nvSpPr>
      <dsp:spPr>
        <a:xfrm>
          <a:off x="6202306" y="2084153"/>
          <a:ext cx="1811451" cy="90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間隔尺度</a:t>
          </a:r>
        </a:p>
      </dsp:txBody>
      <dsp:txXfrm>
        <a:off x="6228834" y="2110681"/>
        <a:ext cx="1758395" cy="852669"/>
      </dsp:txXfrm>
    </dsp:sp>
    <dsp:sp modelId="{380FCC75-C5C6-41A3-9F8D-42458AD6A928}">
      <dsp:nvSpPr>
        <dsp:cNvPr id="0" name=""/>
        <dsp:cNvSpPr/>
      </dsp:nvSpPr>
      <dsp:spPr>
        <a:xfrm rot="2142401">
          <a:off x="5393854" y="3297989"/>
          <a:ext cx="8923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2323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817707" y="3295896"/>
        <a:ext cx="44616" cy="44616"/>
      </dsp:txXfrm>
    </dsp:sp>
    <dsp:sp modelId="{82B57DDC-2736-4EEF-80B0-D9390A3B2C60}">
      <dsp:nvSpPr>
        <dsp:cNvPr id="0" name=""/>
        <dsp:cNvSpPr/>
      </dsp:nvSpPr>
      <dsp:spPr>
        <a:xfrm>
          <a:off x="6202306" y="3125737"/>
          <a:ext cx="1811451" cy="90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比率尺度</a:t>
          </a:r>
        </a:p>
      </dsp:txBody>
      <dsp:txXfrm>
        <a:off x="6228834" y="3152265"/>
        <a:ext cx="1758395" cy="85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#01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#01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2019/9/25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章　統計的記述の基礎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pp.18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EBFF8-37E5-4896-B772-B3204944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統計データの分類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</p:nvPr>
        </p:nvGraphicFramePr>
        <p:xfrm>
          <a:off x="0" y="2060848"/>
          <a:ext cx="914400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質的データ：</a:t>
            </a:r>
            <a:r>
              <a:rPr kumimoji="1" lang="en-US" altLang="ja-JP" dirty="0"/>
              <a:t>	</a:t>
            </a:r>
            <a:r>
              <a:rPr lang="ja-JP" altLang="en-US" dirty="0"/>
              <a:t>名義尺度・</a:t>
            </a:r>
            <a:r>
              <a:rPr kumimoji="1" lang="ja-JP" altLang="en-US" dirty="0"/>
              <a:t>順序尺度</a:t>
            </a:r>
            <a:endParaRPr kumimoji="1" lang="en-US" altLang="ja-JP" dirty="0"/>
          </a:p>
          <a:p>
            <a:r>
              <a:rPr lang="ja-JP" altLang="en-US" dirty="0"/>
              <a:t>量的データ：</a:t>
            </a:r>
            <a:r>
              <a:rPr lang="en-US" altLang="ja-JP" dirty="0"/>
              <a:t>	</a:t>
            </a:r>
            <a:r>
              <a:rPr kumimoji="1" lang="ja-JP" altLang="en-US" dirty="0"/>
              <a:t>間隔尺度・</a:t>
            </a:r>
            <a:r>
              <a:rPr lang="ja-JP" altLang="en-US" dirty="0"/>
              <a:t>比率尺度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226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平均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1800" dirty="0"/>
                  <a:t>平均値の定義式</a:t>
                </a: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36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dirty="0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6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3600" dirty="0"/>
              </a:p>
              <a:p>
                <a:pPr marL="0" indent="0">
                  <a:buNone/>
                </a:pPr>
                <a:r>
                  <a:rPr lang="ja-JP" altLang="en-US" sz="1800" dirty="0"/>
                  <a:t>言葉に書き直すと</a:t>
                </a:r>
                <a:r>
                  <a:rPr lang="en-US" altLang="ja-JP" sz="1800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dirty="0">
                          <a:latin typeface="Cambria Math"/>
                        </a:rPr>
                        <m:t>平均</m:t>
                      </m:r>
                      <m:r>
                        <a:rPr lang="ja-JP" altLang="en-US" sz="2800" b="0" i="0" dirty="0" smtClean="0">
                          <a:latin typeface="Cambria Math"/>
                        </a:rPr>
                        <m:t>＝</m:t>
                      </m:r>
                      <m:f>
                        <m:f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ja-JP" altLang="en-US" sz="2800" i="1" dirty="0">
                              <a:latin typeface="Cambria Math"/>
                            </a:rPr>
                            <m:t>データ</m:t>
                          </m:r>
                          <m:r>
                            <a:rPr lang="ja-JP" altLang="en-US" sz="2800" i="1" dirty="0" smtClean="0">
                              <a:latin typeface="Cambria Math"/>
                            </a:rPr>
                            <m:t>総数</m:t>
                          </m:r>
                        </m:den>
                      </m:f>
                      <m:r>
                        <a:rPr lang="ja-JP" altLang="en-US" sz="2800" b="0" i="1" dirty="0" smtClean="0">
                          <a:latin typeface="Cambria Math"/>
                        </a:rPr>
                        <m:t>∗</m:t>
                      </m:r>
                      <m:r>
                        <a:rPr lang="ja-JP" altLang="en-US" sz="2800" i="1" dirty="0">
                          <a:latin typeface="Cambria Math"/>
                        </a:rPr>
                        <m:t>データ</m:t>
                      </m:r>
                      <m:r>
                        <a:rPr lang="ja-JP" altLang="en-US" sz="2800" b="0" i="1" dirty="0" smtClean="0">
                          <a:latin typeface="Cambria Math"/>
                        </a:rPr>
                        <m:t>の</m:t>
                      </m:r>
                      <m:r>
                        <a:rPr lang="ja-JP" altLang="en-US" sz="2800" i="1" dirty="0">
                          <a:latin typeface="Cambria Math"/>
                        </a:rPr>
                        <m:t>総和</m:t>
                      </m:r>
                    </m:oMath>
                  </m:oMathPara>
                </a14:m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28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平均</m:t>
                      </m:r>
                      <m:r>
                        <a:rPr lang="ja-JP" altLang="en-US" sz="2800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＝</m:t>
                      </m:r>
                      <m:f>
                        <m:fPr>
                          <m:ctrlPr>
                            <a:rPr lang="en-US" altLang="ja-JP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データ全部</m:t>
                          </m:r>
                          <m:r>
                            <a:rPr lang="ja-JP" alt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の</m:t>
                          </m:r>
                          <m:r>
                            <a:rPr lang="ja-JP" alt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合計</m:t>
                          </m:r>
                        </m:num>
                        <m:den>
                          <m:r>
                            <a:rPr lang="ja-JP" alt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データ</m:t>
                          </m:r>
                          <m:r>
                            <a:rPr lang="ja-JP" alt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の</m:t>
                          </m:r>
                          <m:r>
                            <a:rPr lang="ja-JP" alt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個数</m:t>
                          </m:r>
                        </m:den>
                      </m:f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sz="2400" dirty="0"/>
              <a:t>平均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：統計データの総和を総数で割った値</a:t>
            </a:r>
          </a:p>
        </p:txBody>
      </p:sp>
    </p:spTree>
    <p:extLst>
      <p:ext uri="{BB962C8B-B14F-4D97-AF65-F5344CB8AC3E}">
        <p14:creationId xmlns:p14="http://schemas.microsoft.com/office/powerpoint/2010/main" val="31207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分散　</a:t>
                </a:r>
                <a:r>
                  <a:rPr kumimoji="1" lang="en-US" altLang="ja-JP" dirty="0"/>
                  <a:t>(variance)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4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4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4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44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4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467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sz="2400" dirty="0"/>
              <a:t>分散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：偏差平方の平均値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187624" y="4515729"/>
            <a:ext cx="2830413" cy="864096"/>
          </a:xfrm>
          <a:prstGeom prst="wedgeRoundRectCallout">
            <a:avLst>
              <a:gd name="adj1" fmla="val 34557"/>
              <a:gd name="adj2" fmla="val -9838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データ総数で割る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3491880" y="2636912"/>
            <a:ext cx="504056" cy="151216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018037" y="2636912"/>
            <a:ext cx="2930227" cy="151216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4499992" y="4509120"/>
            <a:ext cx="2830413" cy="864096"/>
          </a:xfrm>
          <a:prstGeom prst="wedgeRoundRectCallout">
            <a:avLst>
              <a:gd name="adj1" fmla="val -24092"/>
              <a:gd name="adj2" fmla="val -93497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偏差平方の和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4860032" y="3140968"/>
            <a:ext cx="1656184" cy="61206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6156176" y="1700808"/>
            <a:ext cx="2124236" cy="864096"/>
          </a:xfrm>
          <a:prstGeom prst="wedgeRoundRectCallout">
            <a:avLst>
              <a:gd name="adj1" fmla="val -37680"/>
              <a:gd name="adj2" fmla="val 11977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平均からの</a:t>
            </a:r>
            <a:b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偏差</a:t>
            </a:r>
          </a:p>
        </p:txBody>
      </p:sp>
    </p:spTree>
    <p:extLst>
      <p:ext uri="{BB962C8B-B14F-4D97-AF65-F5344CB8AC3E}">
        <p14:creationId xmlns:p14="http://schemas.microsoft.com/office/powerpoint/2010/main" val="35883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標準偏差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標準偏差　</a:t>
                </a:r>
                <a:r>
                  <a:rPr kumimoji="1" lang="en-US" altLang="ja-JP" dirty="0"/>
                  <a:t>(standard deviation)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4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sz="4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44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4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4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sz="44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4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4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en-US" altLang="ja-JP" sz="4400" dirty="0"/>
              </a:p>
              <a:p>
                <a:pPr marL="0" indent="0">
                  <a:buNone/>
                </a:pPr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467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sz="2400" dirty="0"/>
              <a:t>標準偏差：</a:t>
            </a:r>
            <a:r>
              <a:rPr lang="en-US" altLang="ja-JP" sz="2400" dirty="0"/>
              <a:t>	</a:t>
            </a:r>
            <a:r>
              <a:rPr lang="ja-JP" altLang="en-US" sz="2400" dirty="0"/>
              <a:t>分散の正の平方根</a:t>
            </a:r>
          </a:p>
        </p:txBody>
      </p:sp>
    </p:spTree>
    <p:extLst>
      <p:ext uri="{BB962C8B-B14F-4D97-AF65-F5344CB8AC3E}">
        <p14:creationId xmlns:p14="http://schemas.microsoft.com/office/powerpoint/2010/main" val="298632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変動係数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:r>
                  <a:rPr kumimoji="1" lang="ja-JP" altLang="en-US" b="1" dirty="0">
                    <a:solidFill>
                      <a:srgbClr val="FF0000"/>
                    </a:solidFill>
                  </a:rPr>
                  <a:t>変動係数</a:t>
                </a:r>
                <a:r>
                  <a:rPr kumimoji="1" lang="ja-JP" altLang="en-US" dirty="0"/>
                  <a:t>（</a:t>
                </a:r>
                <a:r>
                  <a:rPr kumimoji="1" lang="en-US" altLang="ja-JP" dirty="0"/>
                  <a:t>Coefficient of variation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標準偏差</a:t>
                </a:r>
                <a:r>
                  <a:rPr lang="ja-JP" altLang="en-US" dirty="0"/>
                  <a:t>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平均</a:t>
                </a:r>
                <a:r>
                  <a:rPr lang="ja-JP" altLang="en-US" dirty="0"/>
                  <a:t>で割る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正の値をとる比率尺度のデータは</a:t>
                </a:r>
                <a:br>
                  <a:rPr lang="en-US" altLang="ja-JP" dirty="0"/>
                </a:br>
                <a:r>
                  <a:rPr lang="ja-JP" altLang="en-US" dirty="0"/>
                  <a:t>平均値が大きいほど標準偏差も大きくなるため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2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sz="2400" dirty="0"/>
              <a:t>変動係数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：</a:t>
            </a:r>
            <a:r>
              <a:rPr lang="ja-JP" altLang="en-US" sz="2400" dirty="0"/>
              <a:t>分布の拡がりを表す統計量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86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標準化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sz="2800" dirty="0"/>
                  <a:t>標準化のしかた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endParaRPr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標準化した変数</m:t>
                      </m:r>
                      <m:r>
                        <a:rPr lang="en-US" altLang="ja-JP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元の</m:t>
                          </m:r>
                          <m:r>
                            <a:rPr lang="ja-JP" altLang="en-US" sz="28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変数</m:t>
                          </m:r>
                          <m:r>
                            <a:rPr lang="ja-JP" altLang="en-US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平均</m:t>
                          </m:r>
                          <m:r>
                            <a:rPr lang="ja-JP" altLang="en-US" sz="28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からの</m:t>
                          </m:r>
                          <m:r>
                            <a:rPr lang="ja-JP" altLang="en-US" sz="28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偏差</m:t>
                          </m:r>
                        </m:num>
                        <m:den>
                          <m:r>
                            <a:rPr lang="ja-JP" altLang="en-US" sz="28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元の変数</m:t>
                          </m:r>
                          <m:r>
                            <a:rPr lang="ja-JP" altLang="en-US" sz="28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標準偏差</m:t>
                          </m:r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r>
                  <a:rPr kumimoji="1" lang="ja-JP" altLang="en-US" sz="2800" dirty="0"/>
                  <a:t>標準化した変数</a:t>
                </a:r>
                <a:r>
                  <a:rPr kumimoji="1" lang="en-US" altLang="ja-JP" sz="2800" dirty="0"/>
                  <a:t>(z)</a:t>
                </a:r>
                <a:r>
                  <a:rPr kumimoji="1" lang="ja-JP" altLang="en-US" sz="2800" dirty="0"/>
                  <a:t>は</a:t>
                </a:r>
                <a:endParaRPr kumimoji="1" lang="en-US" altLang="ja-JP" sz="2800" dirty="0"/>
              </a:p>
              <a:p>
                <a:pPr lvl="2"/>
                <a:r>
                  <a:rPr lang="ja-JP" altLang="en-US" sz="3200" dirty="0">
                    <a:solidFill>
                      <a:srgbClr val="FF0000"/>
                    </a:solidFill>
                  </a:rPr>
                  <a:t>平均＝</a:t>
                </a:r>
                <a:r>
                  <a:rPr lang="en-US" altLang="ja-JP" sz="3200" dirty="0">
                    <a:solidFill>
                      <a:srgbClr val="FF0000"/>
                    </a:solidFill>
                  </a:rPr>
                  <a:t>0</a:t>
                </a:r>
              </a:p>
              <a:p>
                <a:pPr lvl="2"/>
                <a:r>
                  <a:rPr kumimoji="1" lang="ja-JP" altLang="en-US" sz="3200" dirty="0">
                    <a:solidFill>
                      <a:srgbClr val="FF0000"/>
                    </a:solidFill>
                  </a:rPr>
                  <a:t>標準偏差</a:t>
                </a:r>
                <a:r>
                  <a:rPr kumimoji="1" lang="en-US" altLang="ja-JP" sz="3200" dirty="0">
                    <a:solidFill>
                      <a:srgbClr val="FF0000"/>
                    </a:solidFill>
                  </a:rPr>
                  <a:t>=1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>
                <a:blip r:embed="rId2"/>
                <a:stretch>
                  <a:fillRect l="-1200" t="-2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sz="2400" dirty="0"/>
              <a:t>標準化</a:t>
            </a:r>
            <a:r>
              <a:rPr lang="en-US" altLang="ja-JP" sz="2400" dirty="0"/>
              <a:t>	</a:t>
            </a:r>
            <a:r>
              <a:rPr lang="ja-JP" altLang="en-US" sz="2400" dirty="0"/>
              <a:t>：</a:t>
            </a:r>
            <a:r>
              <a:rPr kumimoji="1" lang="ja-JP" altLang="en-US" sz="2400" dirty="0"/>
              <a:t>統計データ内の</a:t>
            </a:r>
            <a:r>
              <a:rPr kumimoji="1" lang="ja-JP" altLang="en-US" sz="2400" dirty="0">
                <a:solidFill>
                  <a:srgbClr val="FF0000"/>
                </a:solidFill>
              </a:rPr>
              <a:t>相対的な位置</a:t>
            </a:r>
            <a:r>
              <a:rPr kumimoji="1" lang="ja-JP" altLang="en-US" sz="2400" dirty="0"/>
              <a:t>の把握</a:t>
            </a:r>
          </a:p>
        </p:txBody>
      </p:sp>
    </p:spTree>
    <p:extLst>
      <p:ext uri="{BB962C8B-B14F-4D97-AF65-F5344CB8AC3E}">
        <p14:creationId xmlns:p14="http://schemas.microsoft.com/office/powerpoint/2010/main" val="84779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共分散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636912"/>
                <a:ext cx="9144000" cy="3888432"/>
              </a:xfrm>
            </p:spPr>
            <p:txBody>
              <a:bodyPr/>
              <a:lstStyle/>
              <a:p>
                <a:r>
                  <a:rPr kumimoji="1" lang="ja-JP" altLang="en-US" dirty="0"/>
                  <a:t>共分散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∑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統計データ全体で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変数の関連性を表す統計量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変数が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ともに量的データの場合のみ</a:t>
                </a:r>
                <a:r>
                  <a:rPr lang="ja-JP" altLang="en-US" dirty="0"/>
                  <a:t>計算可能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6912"/>
                <a:ext cx="9144000" cy="3888432"/>
              </a:xfrm>
              <a:blipFill rotWithShape="1">
                <a:blip r:embed="rId2"/>
                <a:stretch>
                  <a:fillRect l="-1467" t="-2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656184"/>
              </a:xfrm>
            </p:spPr>
            <p:txBody>
              <a:bodyPr/>
              <a:lstStyle/>
              <a:p>
                <a:r>
                  <a:rPr kumimoji="1" lang="ja-JP" altLang="en-US" dirty="0"/>
                  <a:t>共分散（</a:t>
                </a:r>
                <a:r>
                  <a:rPr kumimoji="1" lang="en-US" altLang="ja-JP" dirty="0"/>
                  <a:t>covariance</a:t>
                </a:r>
                <a:r>
                  <a:rPr kumimoji="1" lang="ja-JP" altLang="en-US" dirty="0"/>
                  <a:t>）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平均からの偏差の積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の和を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データの総数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で割ったもの</a:t>
                </a:r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656184"/>
              </a:xfrm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2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636912"/>
                <a:ext cx="9144000" cy="3888432"/>
              </a:xfrm>
            </p:spPr>
            <p:txBody>
              <a:bodyPr/>
              <a:lstStyle/>
              <a:p>
                <a:r>
                  <a:rPr lang="ja-JP" altLang="en-US" dirty="0"/>
                  <a:t>相関係数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標準化する前の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共分散</a:t>
                </a:r>
                <a:r>
                  <a:rPr lang="ja-JP" altLang="en-US" dirty="0"/>
                  <a:t>を</a:t>
                </a:r>
                <a:br>
                  <a:rPr lang="en-US" altLang="ja-JP" dirty="0"/>
                </a:br>
                <a:r>
                  <a:rPr lang="ja-JP" altLang="en-US" dirty="0"/>
                  <a:t>（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>x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の標準偏差</a:t>
                </a:r>
                <a:r>
                  <a:rPr lang="ja-JP" altLang="en-US" dirty="0"/>
                  <a:t>）</a:t>
                </a:r>
                <a:r>
                  <a:rPr lang="en-US" altLang="ja-JP" dirty="0"/>
                  <a:t>×</a:t>
                </a:r>
                <a:r>
                  <a:rPr lang="ja-JP" altLang="en-US" dirty="0"/>
                  <a:t>（</a:t>
                </a:r>
                <a:r>
                  <a:rPr lang="en-US" altLang="ja-JP" dirty="0">
                    <a:solidFill>
                      <a:srgbClr val="00B050"/>
                    </a:solidFill>
                  </a:rPr>
                  <a:t>y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の標準偏差</a:t>
                </a:r>
                <a:r>
                  <a:rPr lang="ja-JP" altLang="en-US" dirty="0"/>
                  <a:t>）で割る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6912"/>
                <a:ext cx="9144000" cy="3888432"/>
              </a:xfrm>
              <a:blipFill rotWithShape="1">
                <a:blip r:embed="rId2"/>
                <a:stretch>
                  <a:fillRect l="-1467" t="-2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656184"/>
          </a:xfrm>
        </p:spPr>
        <p:txBody>
          <a:bodyPr/>
          <a:lstStyle/>
          <a:p>
            <a:r>
              <a:rPr kumimoji="1" lang="ja-JP" altLang="en-US" dirty="0"/>
              <a:t>相関係数（</a:t>
            </a:r>
            <a:r>
              <a:rPr kumimoji="1" lang="en-US" altLang="ja-JP" dirty="0"/>
              <a:t>correlation coefficient</a:t>
            </a:r>
            <a:r>
              <a:rPr kumimoji="1" lang="ja-JP" altLang="en-US" dirty="0"/>
              <a:t>）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lang="ja-JP" altLang="en-US" dirty="0"/>
              <a:t>標準化した</a:t>
            </a:r>
            <a:r>
              <a:rPr lang="en-US" altLang="ja-JP" dirty="0"/>
              <a:t>2</a:t>
            </a:r>
            <a:r>
              <a:rPr lang="ja-JP" altLang="en-US" dirty="0"/>
              <a:t>変数の共分散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単位をもたない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5364088" y="2348880"/>
            <a:ext cx="1620180" cy="720080"/>
          </a:xfrm>
          <a:prstGeom prst="wedgeRoundRectCallout">
            <a:avLst>
              <a:gd name="adj1" fmla="val -45505"/>
              <a:gd name="adj2" fmla="val 808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共分散</a:t>
            </a:r>
          </a:p>
        </p:txBody>
      </p:sp>
      <p:sp>
        <p:nvSpPr>
          <p:cNvPr id="9" name="角丸四角形吹き出し 8"/>
          <p:cNvSpPr/>
          <p:nvPr/>
        </p:nvSpPr>
        <p:spPr>
          <a:xfrm>
            <a:off x="1979712" y="4005064"/>
            <a:ext cx="1836204" cy="720080"/>
          </a:xfrm>
          <a:prstGeom prst="wedgeRoundRectCallout">
            <a:avLst>
              <a:gd name="adj1" fmla="val 88669"/>
              <a:gd name="adj2" fmla="val -42233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kumimoji="1"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の標準偏差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6066166" y="4085525"/>
            <a:ext cx="1836204" cy="720080"/>
          </a:xfrm>
          <a:prstGeom prst="wedgeRoundRectCallout">
            <a:avLst>
              <a:gd name="adj1" fmla="val -76049"/>
              <a:gd name="adj2" fmla="val -48094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kumimoji="1" lang="ja-JP" altLang="en-US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の標準偏差</a:t>
            </a:r>
          </a:p>
        </p:txBody>
      </p:sp>
    </p:spTree>
    <p:extLst>
      <p:ext uri="{BB962C8B-B14F-4D97-AF65-F5344CB8AC3E}">
        <p14:creationId xmlns:p14="http://schemas.microsoft.com/office/powerpoint/2010/main" val="13520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349</Words>
  <Application>Microsoft Office PowerPoint</Application>
  <PresentationFormat>画面に合わせる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Calibri</vt:lpstr>
      <vt:lpstr>Cambria Math</vt:lpstr>
      <vt:lpstr>Office ​​テーマ</vt:lpstr>
      <vt:lpstr>第2章　統計的記述の基礎</vt:lpstr>
      <vt:lpstr>統計データの分類</vt:lpstr>
      <vt:lpstr>平均</vt:lpstr>
      <vt:lpstr>分散</vt:lpstr>
      <vt:lpstr>標準偏差</vt:lpstr>
      <vt:lpstr>変動係数</vt:lpstr>
      <vt:lpstr>標準化</vt:lpstr>
      <vt:lpstr>共分散</vt:lpstr>
      <vt:lpstr>相関係数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91</cp:revision>
  <dcterms:created xsi:type="dcterms:W3CDTF">2019-04-13T07:28:03Z</dcterms:created>
  <dcterms:modified xsi:type="dcterms:W3CDTF">2021-09-13T08:32:16Z</dcterms:modified>
</cp:coreProperties>
</file>