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58" r:id="rId5"/>
    <p:sldId id="259" r:id="rId6"/>
    <p:sldId id="262" r:id="rId7"/>
    <p:sldId id="260" r:id="rId8"/>
    <p:sldId id="266" r:id="rId9"/>
    <p:sldId id="268" r:id="rId10"/>
    <p:sldId id="275" r:id="rId11"/>
    <p:sldId id="274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云" initials="赵云" lastIdx="1" clrIdx="0">
    <p:extLst>
      <p:ext uri="{19B8F6BF-5375-455C-9EA6-DF929625EA0E}">
        <p15:presenceInfo xmlns:p15="http://schemas.microsoft.com/office/powerpoint/2012/main" userId="e3dbf3bdd7f32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9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88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6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18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4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29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1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97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7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8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23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F768-406A-40D0-BBE6-E027D65E6AA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9D6A-38C1-415D-9F79-4A32B1BE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speed/pagespeed/insights/?url=https://design-methodology-web.beta.101.com&amp;tab=deskto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github.io/docs/list-of-plugins.html#uglifyjsplugi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PA_矩形 4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_圆角矩形 2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_矩形 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_文本框 1"/>
          <p:cNvSpPr txBox="1"/>
          <p:nvPr>
            <p:custDataLst>
              <p:tags r:id="rId5"/>
            </p:custDataLst>
          </p:nvPr>
        </p:nvSpPr>
        <p:spPr>
          <a:xfrm>
            <a:off x="1524000" y="1750647"/>
            <a:ext cx="9144000" cy="1860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</a:pP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性能优化之</a:t>
            </a:r>
            <a:endParaRPr lang="en-US" altLang="zh-CN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减小</a:t>
            </a:r>
            <a:r>
              <a:rPr lang="en-US" altLang="zh-CN" sz="4000" dirty="0"/>
              <a:t>Webpack</a:t>
            </a:r>
            <a:r>
              <a:rPr lang="zh-CN" altLang="en-US" sz="4000" dirty="0"/>
              <a:t>打包文件大小</a:t>
            </a:r>
            <a:endParaRPr lang="zh-CN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459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矩形 3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PA_矩形 4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_圆角矩形 2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_矩形 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_文本框 1"/>
          <p:cNvSpPr txBox="1"/>
          <p:nvPr>
            <p:custDataLst>
              <p:tags r:id="rId5"/>
            </p:custDataLst>
          </p:nvPr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PA_矩形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91123" y="2632569"/>
            <a:ext cx="9008779" cy="1987147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Lodash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处理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减小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50K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zh-CN" altLang="en-US" sz="1600" dirty="0" smtClean="0">
                <a:solidFill>
                  <a:srgbClr val="FBFBFB"/>
                </a:solidFill>
                <a:latin typeface="Consolas" panose="020B0609020204030204" pitchFamily="49" charset="0"/>
              </a:rPr>
              <a:t>处理大尺寸的图片 </a:t>
            </a:r>
            <a:r>
              <a:rPr lang="en-US" altLang="zh-CN" sz="1600" dirty="0" smtClean="0">
                <a:solidFill>
                  <a:srgbClr val="FBFBFB"/>
                </a:solidFill>
                <a:latin typeface="Consolas" panose="020B0609020204030204" pitchFamily="49" charset="0"/>
              </a:rPr>
              <a:t>app</a:t>
            </a:r>
            <a:r>
              <a:rPr lang="zh-CN" altLang="en-US" sz="1600" dirty="0" smtClean="0">
                <a:solidFill>
                  <a:srgbClr val="FBFBFB"/>
                </a:solidFill>
                <a:latin typeface="Consolas" panose="020B0609020204030204" pitchFamily="49" charset="0"/>
              </a:rPr>
              <a:t>减小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83K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 webpack.IgnorePlugin(/jquery$/)</a:t>
            </a:r>
            <a:r>
              <a:rPr lang="zh-CN" altLang="en-US" sz="1600" dirty="0"/>
              <a:t>，忽略</a:t>
            </a:r>
            <a:r>
              <a:rPr lang="en-US" altLang="zh-CN" sz="1600" dirty="0"/>
              <a:t>jquery</a:t>
            </a:r>
            <a:r>
              <a:rPr lang="zh-CN" altLang="en-US" sz="1600" dirty="0"/>
              <a:t>后：</a:t>
            </a:r>
            <a:r>
              <a:rPr lang="en-US" altLang="zh-CN" sz="1600" dirty="0"/>
              <a:t>app</a:t>
            </a:r>
            <a:r>
              <a:rPr lang="zh-CN" altLang="en-US" sz="1600" dirty="0" smtClean="0"/>
              <a:t>减小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83K</a:t>
            </a:r>
            <a:r>
              <a:rPr lang="zh-CN" altLang="en-US" sz="1600" dirty="0" smtClean="0"/>
              <a:t>，但会</a:t>
            </a:r>
            <a:r>
              <a:rPr lang="zh-CN" altLang="en-US" sz="1600" dirty="0"/>
              <a:t>报错</a:t>
            </a:r>
            <a:endParaRPr lang="en-US" altLang="zh-CN" sz="1600" dirty="0" smtClean="0">
              <a:solidFill>
                <a:srgbClr val="FBFBFB"/>
              </a:solidFill>
              <a:latin typeface="Consolas" panose="020B0609020204030204" pitchFamily="49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 webpack.optimize.DedupePlugin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减小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35K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提取一张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4B183"/>
                </a:solidFill>
                <a:effectLst/>
                <a:latin typeface="Arial" panose="020B0604020202020204" pitchFamily="34" charset="0"/>
              </a:rPr>
              <a:t>50K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gif,</a:t>
            </a:r>
            <a:r>
              <a:rPr lang="zh-CN" altLang="en-US" dirty="0" smtClean="0">
                <a:latin typeface="Arial" panose="020B0604020202020204" pitchFamily="34" charset="0"/>
              </a:rPr>
              <a:t>各包都减少几十</a:t>
            </a:r>
            <a:r>
              <a:rPr lang="en-US" altLang="zh-CN" dirty="0" smtClean="0">
                <a:latin typeface="Arial" panose="020B0604020202020204" pitchFamily="34" charset="0"/>
              </a:rPr>
              <a:t>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2579" y="161774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其它</a:t>
            </a:r>
            <a:r>
              <a:rPr lang="zh-CN" altLang="en-US" sz="3000" dirty="0"/>
              <a:t>尝试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88913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4224" y="186969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优化对比</a:t>
            </a:r>
            <a:endParaRPr lang="en-US" altLang="zh-CN" sz="3000" dirty="0"/>
          </a:p>
        </p:txBody>
      </p:sp>
      <p:sp>
        <p:nvSpPr>
          <p:cNvPr id="8" name="文本框 7"/>
          <p:cNvSpPr txBox="1"/>
          <p:nvPr/>
        </p:nvSpPr>
        <p:spPr>
          <a:xfrm>
            <a:off x="2532185" y="3148639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- </a:t>
            </a:r>
            <a:r>
              <a:rPr lang="zh-CN" altLang="en-US" sz="1600" dirty="0" smtClean="0"/>
              <a:t>处理前：</a:t>
            </a:r>
            <a:r>
              <a:rPr lang="en-US" altLang="zh-CN" sz="1600" dirty="0" smtClean="0"/>
              <a:t>app=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4731KB/1.4M</a:t>
            </a:r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600" dirty="0" smtClean="0"/>
              <a:t>vendor=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241KB/85.9KB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- </a:t>
            </a:r>
            <a:r>
              <a:rPr lang="zh-CN" altLang="en-US" sz="1600" dirty="0" smtClean="0"/>
              <a:t>处理后：</a:t>
            </a:r>
            <a:r>
              <a:rPr lang="en-US" altLang="zh-CN" sz="1600" dirty="0" smtClean="0"/>
              <a:t>app=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1834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KB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/555KB</a:t>
            </a:r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600" dirty="0" smtClean="0"/>
              <a:t>vendor=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578KB/199KB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32185" y="4016540"/>
            <a:ext cx="3931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* /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后的大小为开启</a:t>
            </a:r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后的大小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4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668952" y="2572489"/>
            <a:ext cx="7264401" cy="94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/>
              <a:t>辅助工具</a:t>
            </a:r>
            <a:endParaRPr lang="zh-CN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83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574058" y="1173539"/>
            <a:ext cx="7264401" cy="600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webpack-bundle-analyzer</a:t>
            </a:r>
            <a:endParaRPr lang="zh-CN" altLang="en-US" sz="28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80096" y="2421751"/>
            <a:ext cx="9398920" cy="338554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npm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98D65A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D174A8"/>
                </a:solidFill>
                <a:effectLst/>
                <a:latin typeface="Consolas" panose="020B0609020204030204" pitchFamily="49" charset="0"/>
              </a:rPr>
              <a:t>--save-dev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webpack-bundle-analyzer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0096" y="19324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80096" y="2977962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webpack</a:t>
            </a:r>
            <a:r>
              <a:rPr lang="zh-CN" altLang="en-US" dirty="0"/>
              <a:t>配置文件里引入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480096" y="3440842"/>
            <a:ext cx="9398920" cy="338554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BundleAnalyzerPlugin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'webpack-bundle-analyzer'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).BundleAnalyzerPlugin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80096" y="401220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plugins</a:t>
            </a:r>
            <a:r>
              <a:rPr lang="zh-CN" altLang="en-US" dirty="0"/>
              <a:t>里添加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80096" y="4490460"/>
            <a:ext cx="9398920" cy="338554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BundleAnalyzerPlugin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78" y="1747743"/>
            <a:ext cx="6926119" cy="39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5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597234" y="1563077"/>
            <a:ext cx="7264401" cy="1933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92887" y="1881737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</a:schemeClr>
                </a:solidFill>
              </a:rPr>
              <a:t>https://developers.google.com/speed/pagespeed/insights</a:t>
            </a:r>
            <a:endParaRPr lang="zh-CN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4751" y="1162064"/>
            <a:ext cx="7264401" cy="600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PageSpeed Insights</a:t>
            </a:r>
            <a:endParaRPr lang="zh-CN" altLang="en-US" sz="28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58" y="1117239"/>
            <a:ext cx="7978017" cy="46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2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927413" y="3027880"/>
            <a:ext cx="8041800" cy="59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优化的面很广，今天分享只是一小点</a:t>
            </a:r>
            <a:endParaRPr lang="zh-CN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1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86052" y="2572489"/>
            <a:ext cx="8041800" cy="108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6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08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942491" y="1908191"/>
            <a:ext cx="7264401" cy="2006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虽然把我们用到的</a:t>
            </a:r>
            <a:r>
              <a:rPr lang="en-US" altLang="zh-CN" sz="2000" dirty="0"/>
              <a:t>JS</a:t>
            </a:r>
            <a:r>
              <a:rPr lang="zh-CN" altLang="en-US" sz="2000" dirty="0"/>
              <a:t>文件全部打包一个可以节省请求数，但如果打包后的</a:t>
            </a:r>
            <a:r>
              <a:rPr lang="en-US" altLang="zh-CN" sz="2000" dirty="0"/>
              <a:t>JS</a:t>
            </a:r>
            <a:r>
              <a:rPr lang="zh-CN" altLang="en-US" sz="2000" dirty="0"/>
              <a:t>文件过大，首屏加载时间将非常久，很容易出现白屏现象。</a:t>
            </a:r>
            <a:endParaRPr lang="zh-CN" alt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8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668952" y="2572489"/>
            <a:ext cx="7264401" cy="94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000" dirty="0"/>
              <a:t>解决方案</a:t>
            </a:r>
            <a:endParaRPr lang="zh-CN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9231" y="1563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88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7971" y="13763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/>
              <a:t>提取第三方库</a:t>
            </a:r>
            <a:endParaRPr lang="en-US" altLang="zh-CN" sz="3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84616" y="3344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68024" y="292947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708731" y="2094450"/>
            <a:ext cx="9074920" cy="3539430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提取公共库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entry: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app: [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'./src/index'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],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vendors: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'react-dom'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'react-router'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'crypto-js'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'object-assign'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'brace'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vendors.bundle.js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: {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plugins: [ 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...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new webpack.optimize.CommonsChunkPlugin('vendors', 'vendors.bundle.js')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...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78" y="3651224"/>
            <a:ext cx="3266667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5177" y="196699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代码压缩</a:t>
            </a:r>
            <a:endParaRPr lang="en-US" altLang="zh-CN" sz="3000" dirty="0"/>
          </a:p>
        </p:txBody>
      </p:sp>
      <p:sp>
        <p:nvSpPr>
          <p:cNvPr id="4" name="文本框 3"/>
          <p:cNvSpPr txBox="1"/>
          <p:nvPr/>
        </p:nvSpPr>
        <p:spPr>
          <a:xfrm>
            <a:off x="2545990" y="2677999"/>
            <a:ext cx="776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Webpack </a:t>
            </a:r>
            <a:r>
              <a:rPr lang="zh-CN" altLang="en-US" dirty="0"/>
              <a:t>自带了一个压缩插件</a:t>
            </a:r>
            <a:r>
              <a:rPr lang="zh-CN" altLang="en-US" dirty="0">
                <a:solidFill>
                  <a:srgbClr val="FFC000"/>
                </a:solidFill>
                <a:hlinkClick r:id="rId2"/>
              </a:rPr>
              <a:t> </a:t>
            </a:r>
            <a:r>
              <a:rPr lang="en-US" altLang="zh-CN" dirty="0">
                <a:solidFill>
                  <a:srgbClr val="FFC000"/>
                </a:solidFill>
                <a:hlinkClick r:id="rId2"/>
              </a:rPr>
              <a:t>UglifyJsPlugin</a:t>
            </a:r>
            <a:r>
              <a:rPr lang="zh-CN" altLang="en-US" dirty="0"/>
              <a:t>，只需要在</a:t>
            </a:r>
            <a:r>
              <a:rPr lang="en-US" altLang="zh-CN" dirty="0"/>
              <a:t>plugins</a:t>
            </a:r>
            <a:r>
              <a:rPr lang="zh-CN" altLang="en-US" dirty="0"/>
              <a:t>里配置即可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6795" y="3317916"/>
            <a:ext cx="7854462" cy="2062103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new webpack.optimize.UglifyJsPlugin({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compress: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warnings: false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: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comments: false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3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9279" y="1977143"/>
            <a:ext cx="2895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小图片转</a:t>
            </a:r>
            <a:r>
              <a:rPr lang="en-US" altLang="zh-CN" sz="3000" dirty="0"/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68111" y="2691155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url-loader</a:t>
            </a:r>
            <a:r>
              <a:rPr lang="zh-CN" altLang="en-US" dirty="0"/>
              <a:t>，把尺寸小图片转换成</a:t>
            </a:r>
            <a:r>
              <a:rPr lang="en-US" altLang="zh-CN" dirty="0"/>
              <a:t>base64</a:t>
            </a:r>
            <a:r>
              <a:rPr lang="zh-CN" altLang="en-US" dirty="0"/>
              <a:t>，减少网络请求</a:t>
            </a:r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41702" y="3268613"/>
            <a:ext cx="7307383" cy="2062103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loaders:[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...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test: /\.(svg|png|jpg|jpeg|gif|ico)$/,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小于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10K</a:t>
            </a:r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的图片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转为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base64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loader: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url-loader?limit=10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...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7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8449" y="1869694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大招：代码分割，按需加载</a:t>
            </a:r>
            <a:endParaRPr lang="en-US" altLang="zh-CN" sz="3000" dirty="0"/>
          </a:p>
        </p:txBody>
      </p:sp>
      <p:sp>
        <p:nvSpPr>
          <p:cNvPr id="5" name="文本框 4"/>
          <p:cNvSpPr txBox="1"/>
          <p:nvPr/>
        </p:nvSpPr>
        <p:spPr>
          <a:xfrm>
            <a:off x="4353375" y="2509796"/>
            <a:ext cx="3485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</a:schemeClr>
                </a:solidFill>
              </a:rPr>
              <a:t>http://webpack.github.io/docs/code-splitting.html</a:t>
            </a:r>
            <a:endParaRPr lang="zh-CN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0923" y="3149529"/>
            <a:ext cx="7713785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在大型的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应用中，把所有的代码合并进同一个文件的做法会导致效率低下，特别是有些代码块仅在某些场景才用到。</a:t>
            </a:r>
            <a:r>
              <a:rPr lang="en-US" altLang="zh-CN" sz="1600" dirty="0"/>
              <a:t>webpack </a:t>
            </a:r>
            <a:r>
              <a:rPr lang="zh-CN" altLang="en-US" sz="1600" dirty="0"/>
              <a:t>有个特性能能把代码库拆能可按需加载的块，这些块再其它打包器中会被命名为「层」、「卷」或「片段」。这个特性就是「代码分割」。</a:t>
            </a:r>
          </a:p>
        </p:txBody>
      </p:sp>
    </p:spTree>
    <p:extLst>
      <p:ext uri="{BB962C8B-B14F-4D97-AF65-F5344CB8AC3E}">
        <p14:creationId xmlns:p14="http://schemas.microsoft.com/office/powerpoint/2010/main" val="393206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1804113"/>
            <a:ext cx="376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代码分割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require.ensure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12330" y="2364650"/>
            <a:ext cx="9006414" cy="523220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FBFBFB"/>
                </a:solidFill>
                <a:latin typeface="Consolas" panose="020B0609020204030204" pitchFamily="49" charset="0"/>
              </a:rPr>
              <a:t>语法：</a:t>
            </a:r>
            <a:endParaRPr lang="en-US" altLang="zh-CN" sz="1400" dirty="0">
              <a:solidFill>
                <a:srgbClr val="FBFBF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(dependencies: String[],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(require), chunkName: String)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612330" y="3162752"/>
            <a:ext cx="4560864" cy="1815882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([],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(require)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"./module_a"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'moduleA'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require.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([],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(require)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"./module_b"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'moduleB'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68" y="3289740"/>
            <a:ext cx="3390476" cy="1561905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>
          <a:xfrm>
            <a:off x="6291989" y="3773048"/>
            <a:ext cx="843101" cy="40752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5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矩形 3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effectLst/>
        </p:spPr>
      </p:sp>
      <p:sp>
        <p:nvSpPr>
          <p:cNvPr id="10" name="PA_矩形 4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_圆角矩形 2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_矩形 6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_文本框 1"/>
          <p:cNvSpPr txBox="1"/>
          <p:nvPr>
            <p:custDataLst>
              <p:tags r:id="rId5"/>
            </p:custDataLst>
          </p:nvPr>
        </p:nvSpPr>
        <p:spPr>
          <a:xfrm>
            <a:off x="1524000" y="1376362"/>
            <a:ext cx="9144000" cy="260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A_文本框 5"/>
          <p:cNvSpPr txBox="1"/>
          <p:nvPr>
            <p:custDataLst>
              <p:tags r:id="rId6"/>
            </p:custDataLst>
          </p:nvPr>
        </p:nvSpPr>
        <p:spPr>
          <a:xfrm>
            <a:off x="1524000" y="1811928"/>
            <a:ext cx="3763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按需加载：</a:t>
            </a:r>
            <a:r>
              <a:rPr lang="en-US" altLang="zh-CN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getComponents </a:t>
            </a:r>
            <a:endParaRPr lang="zh-CN" altLang="en-US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PA_矩形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12330" y="2472371"/>
            <a:ext cx="9006414" cy="307777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FBFBFB"/>
                </a:solidFill>
                <a:latin typeface="Consolas" panose="020B0609020204030204" pitchFamily="49" charset="0"/>
              </a:rPr>
              <a:t>语法：</a:t>
            </a:r>
            <a:r>
              <a:rPr lang="en-US" altLang="zh-CN" sz="1400" dirty="0">
                <a:solidFill>
                  <a:srgbClr val="FBFBFB"/>
                </a:solidFill>
                <a:latin typeface="Consolas" panose="020B0609020204030204" pitchFamily="49" charset="0"/>
              </a:rPr>
              <a:t>getComponent(nextState, callback)</a:t>
            </a:r>
          </a:p>
        </p:txBody>
      </p:sp>
      <p:sp>
        <p:nvSpPr>
          <p:cNvPr id="5" name="PA_矩形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9965" y="2994220"/>
            <a:ext cx="9008779" cy="1323439"/>
          </a:xfrm>
          <a:prstGeom prst="rect">
            <a:avLst/>
          </a:prstGeom>
          <a:solidFill>
            <a:srgbClr val="243A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&lt;Route path=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getComponent={(location, callback) =&gt;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require.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([],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(require)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5AD5D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'./containers/home.js'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BFBFB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FFA7"/>
                </a:solidFill>
                <a:effectLst/>
                <a:latin typeface="Consolas" panose="020B0609020204030204" pitchFamily="49" charset="0"/>
              </a:rPr>
              <a:t>'HomeSmart'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BFBF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FBFB"/>
                </a:solidFill>
                <a:effectLst/>
                <a:latin typeface="Consolas" panose="020B0609020204030204" pitchFamily="49" charset="0"/>
              </a:rPr>
              <a:t>}} /&gt;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1919476"/>
            <a:ext cx="840000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0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397</Words>
  <Application>Microsoft Office PowerPoint</Application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赵云</dc:creator>
  <cp:lastModifiedBy>赵云</cp:lastModifiedBy>
  <cp:revision>130</cp:revision>
  <dcterms:created xsi:type="dcterms:W3CDTF">2017-02-07T03:01:06Z</dcterms:created>
  <dcterms:modified xsi:type="dcterms:W3CDTF">2017-02-09T02:39:02Z</dcterms:modified>
</cp:coreProperties>
</file>