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425C6-2081-4FCC-9754-28ABD4326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D38795-3E8E-4789-8CF7-6D066E91C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73110C-952E-4CC0-ABAB-113E6C61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38906-066A-4238-B3FB-B834943C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16A7C-BFF1-4467-A8A2-DCDDF7B5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6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924E0-3F17-47E7-951F-5F45040E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A16E49-5ED1-4722-B9C0-C6304304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5597C9-C838-4730-9B76-673C83DD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EB73B6-7B06-4270-8392-04820099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28CFD5-BEC4-4A41-B2D7-95015004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6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0C8325F-5FF9-4928-9405-3A2CF2ADE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FC43F3-C065-48EA-8CFF-DD631499C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2C90B-A605-4F63-83CF-ED330A57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91C1C-87F8-4222-AAAF-3A652E5E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9753B-B14F-42C1-91DA-2D99E464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48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C7911-0142-4089-832B-8957D9C6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0E4BF-D311-438A-9821-657FD219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7C5675-B244-4CC6-A3ED-4F30C4AE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903B9-14D2-4862-9FE5-4DCE00CB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52C1CC-C6FF-4B5A-BE4F-E424DE56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94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D117A-997F-4D6D-965B-48FE8EB5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6D754C-B069-45C0-AE72-B7A11D81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11955B-4837-44D5-9F20-57431887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DBFD4A-D5CB-42B0-B42E-4DD233C5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5391A-FF46-407A-AE3F-44C587A5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75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8A4ED-DCBC-42DD-B075-D4922E8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75238-EF38-4153-8180-D94407CB4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3586C8-4E2A-4AA8-8198-17A670F8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BD446E-1DE3-49DE-97F8-788AE31E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5EE035-1835-4A0D-9651-3A1C14A1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36F9F6-D7C3-4110-96BC-7CB5317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87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72833-5FC8-48D0-BF97-2F46269B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C04294-8A3F-489E-98E6-466EB4AA7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71799A-E180-4A9D-AE51-13AE1646C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995CD9-A5F2-4524-ABE4-FA767A2DE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BC2923-75D1-40A5-A170-98125B243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36D1DA-598B-4EA8-B685-2437B021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5AC9B7-48BF-42C9-99AA-B2EF07F0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E0D1EF-A8CB-49D5-9B32-44FF8E83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7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D7836-3265-4A7D-B9DA-AB51B90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409271-04D1-4069-911D-88076F48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8638D2-C06E-4F5B-A998-287C577B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2BDD5D-AD30-4B93-B94F-D7D07F7D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88E729-6938-40E3-B950-6B835036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FB6EA8-5BD4-48B7-B939-76D2F391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EB627-AACE-4BA1-A7CA-FDC29694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4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F5CB0-0ECB-4AE5-A213-84BE6EA5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5CE464-0A87-4D4B-BE63-DED826B10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41B93C-4452-478D-BD69-7BB8819ED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3E933B-DCD7-4E1E-BBE6-BFE97CB4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80F30E-6BB6-41AC-8975-9D3CEF24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EC22C9-9FFE-4169-A0C1-F53AC08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86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B4508-DAA4-4529-950F-259C29D6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4FD541-DCFF-4FFC-9F9D-CDB2F563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2E1DB9-0D25-47DE-AD8F-5E5968F84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52C58C-6533-4B2F-B531-5CE547A3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5522B-F648-4211-A8DD-6B4E5DFB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238DE8-AF7D-4A2E-B308-53AF66D9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9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23D07A-C063-4AE4-8526-0E8ADA63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CEED1A-BF01-4A48-96C7-03B8C1E0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F8243C-36B6-4A7C-A368-7443581DC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D466-932F-49BC-8439-4C09DA466B5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E5C94-7127-4276-9F19-9D8AA5BF5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9F527-63E0-41EA-82F3-3E4E5E27F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A493-008C-46E0-B3C9-AC7498D36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73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86A0B7-344F-4C6F-92A7-E870636B595C}"/>
              </a:ext>
            </a:extLst>
          </p:cNvPr>
          <p:cNvSpPr txBox="1"/>
          <p:nvPr/>
        </p:nvSpPr>
        <p:spPr>
          <a:xfrm>
            <a:off x="941034" y="470516"/>
            <a:ext cx="8034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2d </a:t>
            </a:r>
            <a:r>
              <a:rPr lang="en-US" altLang="zh-TW" dirty="0" err="1"/>
              <a:t>unet</a:t>
            </a:r>
            <a:r>
              <a:rPr lang="en-US" altLang="zh-TW" dirty="0"/>
              <a:t> model</a:t>
            </a:r>
          </a:p>
          <a:p>
            <a:r>
              <a:rPr lang="en-US" altLang="zh-TW" dirty="0" err="1"/>
              <a:t>Aslloss</a:t>
            </a:r>
            <a:endParaRPr lang="en-US" altLang="zh-TW" dirty="0"/>
          </a:p>
          <a:p>
            <a:r>
              <a:rPr lang="en-US" altLang="zh-TW" dirty="0"/>
              <a:t>Slice input </a:t>
            </a:r>
          </a:p>
          <a:p>
            <a:r>
              <a:rPr lang="en-US" altLang="zh-TW" dirty="0"/>
              <a:t>Trainset :  </a:t>
            </a:r>
            <a:r>
              <a:rPr lang="en-US" altLang="zh-TW" dirty="0" err="1"/>
              <a:t>valset</a:t>
            </a:r>
            <a:r>
              <a:rPr lang="en-US" altLang="zh-TW" dirty="0"/>
              <a:t> = 9:1</a:t>
            </a:r>
          </a:p>
          <a:p>
            <a:r>
              <a:rPr lang="en-US" altLang="zh-TW" dirty="0"/>
              <a:t>Epoch ~= 30</a:t>
            </a:r>
          </a:p>
          <a:p>
            <a:endParaRPr lang="en-US" altLang="zh-TW" dirty="0"/>
          </a:p>
          <a:p>
            <a:r>
              <a:rPr lang="en-US" altLang="zh-TW" dirty="0"/>
              <a:t>Model name : </a:t>
            </a:r>
            <a:r>
              <a:rPr lang="nl-NL" altLang="zh-TW" dirty="0"/>
              <a:t>u_net_slice_asl.pt"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CD2B8C-5D9E-45E4-9288-02FCD2F9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3" y="3233393"/>
            <a:ext cx="524900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2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121E636-C242-4F56-980D-9D89F8ECC196}"/>
              </a:ext>
            </a:extLst>
          </p:cNvPr>
          <p:cNvSpPr txBox="1"/>
          <p:nvPr/>
        </p:nvSpPr>
        <p:spPr>
          <a:xfrm>
            <a:off x="941034" y="470516"/>
            <a:ext cx="803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3d </a:t>
            </a:r>
            <a:r>
              <a:rPr lang="en-US" altLang="zh-TW" dirty="0" err="1"/>
              <a:t>unet</a:t>
            </a:r>
            <a:r>
              <a:rPr lang="en-US" altLang="zh-TW" dirty="0"/>
              <a:t> model</a:t>
            </a:r>
          </a:p>
          <a:p>
            <a:r>
              <a:rPr lang="en-US" altLang="zh-TW" dirty="0"/>
              <a:t>No argumentation</a:t>
            </a:r>
          </a:p>
          <a:p>
            <a:r>
              <a:rPr lang="en-US" altLang="zh-TW" dirty="0" err="1"/>
              <a:t>Aslloss</a:t>
            </a:r>
            <a:endParaRPr lang="en-US" altLang="zh-TW" dirty="0"/>
          </a:p>
          <a:p>
            <a:r>
              <a:rPr lang="en-US" altLang="zh-TW" dirty="0"/>
              <a:t>Adam :</a:t>
            </a:r>
            <a:r>
              <a:rPr lang="zh-TW" altLang="en-US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0.01, </a:t>
            </a:r>
            <a:r>
              <a:rPr lang="en-US" altLang="zh-TW" dirty="0" err="1"/>
              <a:t>lr</a:t>
            </a:r>
            <a:r>
              <a:rPr lang="en-US" altLang="zh-TW" dirty="0"/>
              <a:t> decay 0.985^epoch, weight decay : 1e-5</a:t>
            </a:r>
          </a:p>
          <a:p>
            <a:endParaRPr lang="en-US" altLang="zh-TW" dirty="0"/>
          </a:p>
          <a:p>
            <a:r>
              <a:rPr lang="en-US" altLang="zh-TW" dirty="0"/>
              <a:t>3d input </a:t>
            </a:r>
          </a:p>
          <a:p>
            <a:r>
              <a:rPr lang="en-US" altLang="zh-TW" dirty="0"/>
              <a:t>Trainset :  </a:t>
            </a:r>
            <a:r>
              <a:rPr lang="en-US" altLang="zh-TW" dirty="0" err="1"/>
              <a:t>valset</a:t>
            </a:r>
            <a:r>
              <a:rPr lang="en-US" altLang="zh-TW" dirty="0"/>
              <a:t> = 9:1</a:t>
            </a:r>
          </a:p>
          <a:p>
            <a:r>
              <a:rPr lang="en-US" altLang="zh-TW" dirty="0"/>
              <a:t>Epoch = 50</a:t>
            </a:r>
          </a:p>
          <a:p>
            <a:endParaRPr lang="en-US" altLang="zh-TW" dirty="0"/>
          </a:p>
          <a:p>
            <a:r>
              <a:rPr lang="en-US" altLang="zh-TW" dirty="0"/>
              <a:t>Model name : </a:t>
            </a:r>
            <a:r>
              <a:rPr lang="nl-NL" altLang="zh-TW" dirty="0"/>
              <a:t>u_net_3dmodel_asl.pt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793BB-8177-47CA-9D02-299FEFD05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61" y="4166054"/>
            <a:ext cx="492511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121E636-C242-4F56-980D-9D89F8ECC196}"/>
              </a:ext>
            </a:extLst>
          </p:cNvPr>
          <p:cNvSpPr txBox="1"/>
          <p:nvPr/>
        </p:nvSpPr>
        <p:spPr>
          <a:xfrm>
            <a:off x="941034" y="470516"/>
            <a:ext cx="803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3d </a:t>
            </a:r>
            <a:r>
              <a:rPr lang="en-US" altLang="zh-TW" dirty="0" err="1"/>
              <a:t>unet</a:t>
            </a:r>
            <a:r>
              <a:rPr lang="en-US" altLang="zh-TW" dirty="0"/>
              <a:t> model (1,2,32)</a:t>
            </a:r>
          </a:p>
          <a:p>
            <a:r>
              <a:rPr lang="en-US" altLang="zh-TW" dirty="0"/>
              <a:t>No argumentation</a:t>
            </a:r>
          </a:p>
          <a:p>
            <a:r>
              <a:rPr lang="en-US" altLang="zh-TW" dirty="0" err="1"/>
              <a:t>Bcewithlogic</a:t>
            </a:r>
            <a:r>
              <a:rPr lang="en-US" altLang="zh-TW" dirty="0"/>
              <a:t> loss</a:t>
            </a:r>
          </a:p>
          <a:p>
            <a:r>
              <a:rPr lang="en-US" altLang="zh-TW" dirty="0"/>
              <a:t>Adam :</a:t>
            </a:r>
            <a:r>
              <a:rPr lang="zh-TW" altLang="en-US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0.01, </a:t>
            </a:r>
            <a:r>
              <a:rPr lang="en-US" altLang="zh-TW" dirty="0" err="1"/>
              <a:t>lr</a:t>
            </a:r>
            <a:r>
              <a:rPr lang="en-US" altLang="zh-TW" dirty="0"/>
              <a:t> decay 0.985^epoch, weight decay : 1e-5</a:t>
            </a:r>
          </a:p>
          <a:p>
            <a:endParaRPr lang="en-US" altLang="zh-TW" dirty="0"/>
          </a:p>
          <a:p>
            <a:r>
              <a:rPr lang="en-US" altLang="zh-TW" dirty="0"/>
              <a:t>3d input </a:t>
            </a:r>
          </a:p>
          <a:p>
            <a:r>
              <a:rPr lang="en-US" altLang="zh-TW" dirty="0"/>
              <a:t>Trainset :  </a:t>
            </a:r>
            <a:r>
              <a:rPr lang="en-US" altLang="zh-TW" dirty="0" err="1"/>
              <a:t>valset</a:t>
            </a:r>
            <a:r>
              <a:rPr lang="en-US" altLang="zh-TW" dirty="0"/>
              <a:t> = 9:1</a:t>
            </a:r>
          </a:p>
          <a:p>
            <a:r>
              <a:rPr lang="en-US" altLang="zh-TW" dirty="0"/>
              <a:t>Epoch = 16</a:t>
            </a:r>
          </a:p>
          <a:p>
            <a:endParaRPr lang="en-US" altLang="zh-TW" dirty="0"/>
          </a:p>
          <a:p>
            <a:r>
              <a:rPr lang="en-US" altLang="zh-TW" dirty="0"/>
              <a:t>Model name : </a:t>
            </a:r>
            <a:r>
              <a:rPr lang="nl-NL" altLang="zh-TW" dirty="0"/>
              <a:t>u_net_3dmodel_bce.pt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56B5F35-A040-4294-B93E-F8D1F5F10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4" y="4072586"/>
            <a:ext cx="532521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9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121E636-C242-4F56-980D-9D89F8ECC196}"/>
              </a:ext>
            </a:extLst>
          </p:cNvPr>
          <p:cNvSpPr txBox="1"/>
          <p:nvPr/>
        </p:nvSpPr>
        <p:spPr>
          <a:xfrm>
            <a:off x="941034" y="470516"/>
            <a:ext cx="803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3d </a:t>
            </a:r>
            <a:r>
              <a:rPr lang="en-US" altLang="zh-TW" dirty="0" err="1"/>
              <a:t>unet</a:t>
            </a:r>
            <a:r>
              <a:rPr lang="en-US" altLang="zh-TW" dirty="0"/>
              <a:t> model (1,2,16)</a:t>
            </a:r>
          </a:p>
          <a:p>
            <a:r>
              <a:rPr lang="en-US" altLang="zh-TW" dirty="0"/>
              <a:t>No argumentation</a:t>
            </a:r>
          </a:p>
          <a:p>
            <a:r>
              <a:rPr lang="en-US" altLang="zh-TW" dirty="0" err="1"/>
              <a:t>asl</a:t>
            </a:r>
            <a:r>
              <a:rPr lang="en-US" altLang="zh-TW" dirty="0"/>
              <a:t> loss</a:t>
            </a:r>
          </a:p>
          <a:p>
            <a:r>
              <a:rPr lang="en-US" altLang="zh-TW" dirty="0"/>
              <a:t>Adam :</a:t>
            </a:r>
            <a:r>
              <a:rPr lang="zh-TW" altLang="en-US" dirty="0"/>
              <a:t> </a:t>
            </a:r>
            <a:r>
              <a:rPr lang="en-US" altLang="zh-TW" dirty="0" err="1"/>
              <a:t>init</a:t>
            </a:r>
            <a:r>
              <a:rPr lang="en-US" altLang="zh-TW" dirty="0"/>
              <a:t> 0.01, </a:t>
            </a:r>
            <a:r>
              <a:rPr lang="en-US" altLang="zh-TW" dirty="0" err="1"/>
              <a:t>lr</a:t>
            </a:r>
            <a:r>
              <a:rPr lang="en-US" altLang="zh-TW" dirty="0"/>
              <a:t> decay 0.985^epoch, weight decay : 1e-5</a:t>
            </a:r>
          </a:p>
          <a:p>
            <a:endParaRPr lang="en-US" altLang="zh-TW" dirty="0"/>
          </a:p>
          <a:p>
            <a:r>
              <a:rPr lang="en-US" altLang="zh-TW" dirty="0"/>
              <a:t>3d input </a:t>
            </a:r>
          </a:p>
          <a:p>
            <a:r>
              <a:rPr lang="en-US" altLang="zh-TW" dirty="0"/>
              <a:t>Trainset :  </a:t>
            </a:r>
            <a:r>
              <a:rPr lang="en-US" altLang="zh-TW" dirty="0" err="1"/>
              <a:t>valset</a:t>
            </a:r>
            <a:r>
              <a:rPr lang="en-US" altLang="zh-TW" dirty="0"/>
              <a:t> = 9:1</a:t>
            </a:r>
          </a:p>
          <a:p>
            <a:r>
              <a:rPr lang="en-US" altLang="zh-TW" dirty="0"/>
              <a:t>Epoch = 50</a:t>
            </a:r>
          </a:p>
          <a:p>
            <a:endParaRPr lang="en-US" altLang="zh-TW" dirty="0"/>
          </a:p>
          <a:p>
            <a:r>
              <a:rPr lang="en-US" altLang="zh-TW" dirty="0"/>
              <a:t>Model name : </a:t>
            </a:r>
            <a:r>
              <a:rPr lang="nl-NL" altLang="zh-TW" dirty="0"/>
              <a:t>u_net_3dmodel_asl16.pt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D581413-0BF0-4A5D-916B-713ECED9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0" y="4046658"/>
            <a:ext cx="517279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4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164</Words>
  <Application>Microsoft Office PowerPoint</Application>
  <PresentationFormat>寬螢幕</PresentationFormat>
  <Paragraphs>41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YX</dc:creator>
  <cp:lastModifiedBy>YX</cp:lastModifiedBy>
  <cp:revision>7</cp:revision>
  <dcterms:created xsi:type="dcterms:W3CDTF">2021-12-08T11:09:18Z</dcterms:created>
  <dcterms:modified xsi:type="dcterms:W3CDTF">2021-12-09T09:38:22Z</dcterms:modified>
</cp:coreProperties>
</file>