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presProps" Target="presProps.xml" /><Relationship Id="rId19" Type="http://schemas.openxmlformats.org/officeDocument/2006/relationships/tableStyles" Target="tableStyles.xml" /><Relationship Id="rId20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 userDrawn="1">
            <p:ph type="ctrTitle"/>
          </p:nvPr>
        </p:nvSpPr>
        <p:spPr bwMode="auto">
          <a:xfrm>
            <a:off x="1070367" y="3140967"/>
            <a:ext cx="9994346" cy="115212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 userDrawn="1">
            <p:ph type="subTitle" idx="1"/>
          </p:nvPr>
        </p:nvSpPr>
        <p:spPr bwMode="auto">
          <a:xfrm>
            <a:off x="2043473" y="4437111"/>
            <a:ext cx="8081653" cy="1008111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  <p:grpSp>
        <p:nvGrpSpPr>
          <p:cNvPr id="313" name="Группа 312"/>
          <p:cNvGrpSpPr/>
          <p:nvPr userDrawn="1"/>
        </p:nvGrpSpPr>
        <p:grpSpPr bwMode="auto">
          <a:xfrm>
            <a:off x="-22006" y="-7442"/>
            <a:ext cx="12214008" cy="1742779"/>
            <a:chOff x="5534482" y="2204917"/>
            <a:chExt cx="5756459" cy="1155514"/>
          </a:xfrm>
        </p:grpSpPr>
        <p:grpSp>
          <p:nvGrpSpPr>
            <p:cNvPr id="383" name="Группа 382"/>
            <p:cNvGrpSpPr/>
            <p:nvPr userDrawn="1"/>
          </p:nvGrpSpPr>
          <p:grpSpPr bwMode="auto">
            <a:xfrm>
              <a:off x="10137289" y="2208431"/>
              <a:ext cx="1153653" cy="1152000"/>
              <a:chOff x="8985289" y="2208431"/>
              <a:chExt cx="1153653" cy="1152000"/>
            </a:xfrm>
          </p:grpSpPr>
          <p:sp>
            <p:nvSpPr>
              <p:cNvPr id="432" name="Прямоугольник 431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433" name="Группа 432"/>
              <p:cNvGrpSpPr/>
              <p:nvPr userDrawn="1"/>
            </p:nvGrpSpPr>
            <p:grpSpPr bwMode="auto">
              <a:xfrm>
                <a:off x="8985289" y="2208431"/>
                <a:ext cx="1153653" cy="1152000"/>
                <a:chOff x="8985289" y="2208431"/>
                <a:chExt cx="1153653" cy="1152000"/>
              </a:xfrm>
            </p:grpSpPr>
            <p:sp>
              <p:nvSpPr>
                <p:cNvPr id="434" name="Прямоугольник 433"/>
                <p:cNvSpPr/>
                <p:nvPr userDrawn="1"/>
              </p:nvSpPr>
              <p:spPr bwMode="auto">
                <a:xfrm>
                  <a:off x="898528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435" name="Прямоугольник 434"/>
                <p:cNvSpPr/>
                <p:nvPr userDrawn="1"/>
              </p:nvSpPr>
              <p:spPr bwMode="auto">
                <a:xfrm>
                  <a:off x="9367467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</p:sp>
            <p:sp>
              <p:nvSpPr>
                <p:cNvPr id="436" name="Прямоугольник 435"/>
                <p:cNvSpPr/>
                <p:nvPr userDrawn="1"/>
              </p:nvSpPr>
              <p:spPr bwMode="auto">
                <a:xfrm>
                  <a:off x="9750410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437" name="Прямоугольник 436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438" name="Прямоугольник 437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39" name="Прямоугольник 438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440" name="Прямоугольник 439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441" name="Прямоугольник 440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42" name="Прямоугольник 441"/>
                <p:cNvSpPr/>
                <p:nvPr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4" name="Группа 383"/>
            <p:cNvGrpSpPr/>
            <p:nvPr userDrawn="1"/>
          </p:nvGrpSpPr>
          <p:grpSpPr bwMode="auto">
            <a:xfrm>
              <a:off x="8985885" y="2204917"/>
              <a:ext cx="1153057" cy="1152000"/>
              <a:chOff x="8985885" y="2208431"/>
              <a:chExt cx="1153057" cy="1152000"/>
            </a:xfrm>
          </p:grpSpPr>
          <p:sp>
            <p:nvSpPr>
              <p:cNvPr id="421" name="Прямоугольник 420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422" name="Группа 421"/>
              <p:cNvGrpSpPr/>
              <p:nvPr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423" name="Прямоугольник 422"/>
                <p:cNvSpPr/>
                <p:nvPr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424" name="Прямоугольник 423"/>
                <p:cNvSpPr/>
                <p:nvPr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</p:sp>
            <p:sp>
              <p:nvSpPr>
                <p:cNvPr id="425" name="Прямоугольник 424"/>
                <p:cNvSpPr/>
                <p:nvPr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426" name="Прямоугольник 425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427" name="Прямоугольник 426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28" name="Прямоугольник 427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429" name="Прямоугольник 428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430" name="Прямоугольник 429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431" name="Прямоугольник 430"/>
                <p:cNvSpPr/>
                <p:nvPr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5" name="Группа 384"/>
            <p:cNvGrpSpPr/>
            <p:nvPr userDrawn="1"/>
          </p:nvGrpSpPr>
          <p:grpSpPr bwMode="auto">
            <a:xfrm>
              <a:off x="7832827" y="2208431"/>
              <a:ext cx="1156531" cy="1152000"/>
              <a:chOff x="8985885" y="2208431"/>
              <a:chExt cx="1156531" cy="1152000"/>
            </a:xfrm>
          </p:grpSpPr>
          <p:sp>
            <p:nvSpPr>
              <p:cNvPr id="410" name="Прямоугольник 409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411" name="Группа 410"/>
              <p:cNvGrpSpPr/>
              <p:nvPr userDrawn="1"/>
            </p:nvGrpSpPr>
            <p:grpSpPr bwMode="auto">
              <a:xfrm>
                <a:off x="8988763" y="2208431"/>
                <a:ext cx="1153653" cy="1152000"/>
                <a:chOff x="8988763" y="2208431"/>
                <a:chExt cx="1153653" cy="1152000"/>
              </a:xfrm>
            </p:grpSpPr>
            <p:sp>
              <p:nvSpPr>
                <p:cNvPr id="412" name="Прямоугольник 411"/>
                <p:cNvSpPr/>
                <p:nvPr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</p:spPr>
            </p:sp>
            <p:sp>
              <p:nvSpPr>
                <p:cNvPr id="413" name="Прямоугольник 412"/>
                <p:cNvSpPr/>
                <p:nvPr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2000"/>
                  </a:schemeClr>
                </a:solidFill>
                <a:ln>
                  <a:noFill/>
                </a:ln>
              </p:spPr>
            </p:sp>
            <p:sp>
              <p:nvSpPr>
                <p:cNvPr id="414" name="Прямоугольник 413"/>
                <p:cNvSpPr/>
                <p:nvPr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5000"/>
                  </a:schemeClr>
                </a:solidFill>
                <a:ln>
                  <a:noFill/>
                </a:ln>
              </p:spPr>
            </p:sp>
            <p:sp>
              <p:nvSpPr>
                <p:cNvPr id="415" name="Прямоугольник 414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6000"/>
                  </a:schemeClr>
                </a:solidFill>
                <a:ln>
                  <a:noFill/>
                </a:ln>
              </p:spPr>
            </p:sp>
            <p:sp>
              <p:nvSpPr>
                <p:cNvPr id="416" name="Прямоугольник 415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417" name="Прямоугольник 416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418" name="Прямоугольник 417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419" name="Прямоугольник 418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420" name="Прямоугольник 419"/>
                <p:cNvSpPr/>
                <p:nvPr userDrawn="1"/>
              </p:nvSpPr>
              <p:spPr bwMode="auto">
                <a:xfrm>
                  <a:off x="9758417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6" name="Группа 385"/>
            <p:cNvGrpSpPr/>
            <p:nvPr userDrawn="1"/>
          </p:nvGrpSpPr>
          <p:grpSpPr bwMode="auto">
            <a:xfrm>
              <a:off x="6683297" y="2204917"/>
              <a:ext cx="1153057" cy="1152000"/>
              <a:chOff x="8985885" y="2208431"/>
              <a:chExt cx="1153057" cy="1152000"/>
            </a:xfrm>
          </p:grpSpPr>
          <p:sp>
            <p:nvSpPr>
              <p:cNvPr id="399" name="Прямоугольник 398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</p:sp>
          <p:grpSp>
            <p:nvGrpSpPr>
              <p:cNvPr id="400" name="Группа 399"/>
              <p:cNvGrpSpPr/>
              <p:nvPr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401" name="Прямоугольник 400"/>
                <p:cNvSpPr/>
                <p:nvPr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402" name="Прямоугольник 401"/>
                <p:cNvSpPr/>
                <p:nvPr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8000"/>
                  </a:schemeClr>
                </a:solidFill>
                <a:ln>
                  <a:noFill/>
                </a:ln>
              </p:spPr>
            </p:sp>
            <p:sp>
              <p:nvSpPr>
                <p:cNvPr id="403" name="Прямоугольник 402"/>
                <p:cNvSpPr/>
                <p:nvPr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4000"/>
                  </a:schemeClr>
                </a:solidFill>
                <a:ln>
                  <a:noFill/>
                </a:ln>
              </p:spPr>
            </p:sp>
            <p:sp>
              <p:nvSpPr>
                <p:cNvPr id="404" name="Прямоугольник 403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5000"/>
                  </a:schemeClr>
                </a:solidFill>
                <a:ln>
                  <a:noFill/>
                </a:ln>
              </p:spPr>
            </p:sp>
            <p:sp>
              <p:nvSpPr>
                <p:cNvPr id="405" name="Прямоугольник 404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06" name="Прямоугольник 405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407" name="Прямоугольник 406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5000"/>
                  </a:schemeClr>
                </a:solidFill>
                <a:ln>
                  <a:noFill/>
                </a:ln>
              </p:spPr>
            </p:sp>
            <p:sp>
              <p:nvSpPr>
                <p:cNvPr id="408" name="Прямоугольник 407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3999"/>
                  </a:schemeClr>
                </a:solidFill>
                <a:ln>
                  <a:noFill/>
                </a:ln>
              </p:spPr>
            </p:sp>
            <p:sp>
              <p:nvSpPr>
                <p:cNvPr id="409" name="Прямоугольник 408"/>
                <p:cNvSpPr/>
                <p:nvPr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9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7" name="Группа 386"/>
            <p:cNvGrpSpPr/>
            <p:nvPr userDrawn="1"/>
          </p:nvGrpSpPr>
          <p:grpSpPr bwMode="auto">
            <a:xfrm>
              <a:off x="5534482" y="2204917"/>
              <a:ext cx="1153057" cy="1152000"/>
              <a:chOff x="8985885" y="2208431"/>
              <a:chExt cx="1153057" cy="1152000"/>
            </a:xfrm>
          </p:grpSpPr>
          <p:sp>
            <p:nvSpPr>
              <p:cNvPr id="388" name="Прямоугольник 387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389" name="Группа 388"/>
              <p:cNvGrpSpPr/>
              <p:nvPr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390" name="Прямоугольник 389"/>
                <p:cNvSpPr/>
                <p:nvPr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48000"/>
                  </a:schemeClr>
                </a:solidFill>
                <a:ln>
                  <a:noFill/>
                </a:ln>
              </p:spPr>
            </p:sp>
            <p:sp>
              <p:nvSpPr>
                <p:cNvPr id="391" name="Прямоугольник 390"/>
                <p:cNvSpPr/>
                <p:nvPr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29000"/>
                  </a:schemeClr>
                </a:solidFill>
                <a:ln>
                  <a:noFill/>
                </a:ln>
              </p:spPr>
            </p:sp>
            <p:sp>
              <p:nvSpPr>
                <p:cNvPr id="392" name="Прямоугольник 391"/>
                <p:cNvSpPr/>
                <p:nvPr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15999"/>
                  </a:schemeClr>
                </a:solidFill>
                <a:ln>
                  <a:noFill/>
                </a:ln>
              </p:spPr>
            </p:sp>
            <p:sp>
              <p:nvSpPr>
                <p:cNvPr id="393" name="Прямоугольник 392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3999"/>
                  </a:schemeClr>
                </a:solidFill>
                <a:ln>
                  <a:noFill/>
                </a:ln>
              </p:spPr>
            </p:sp>
            <p:sp>
              <p:nvSpPr>
                <p:cNvPr id="394" name="Прямоугольник 393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3000"/>
                  </a:schemeClr>
                </a:solidFill>
                <a:ln>
                  <a:noFill/>
                </a:ln>
              </p:spPr>
            </p:sp>
            <p:sp>
              <p:nvSpPr>
                <p:cNvPr id="395" name="Прямоугольник 394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26999"/>
                  </a:schemeClr>
                </a:solidFill>
                <a:ln>
                  <a:noFill/>
                </a:ln>
              </p:spPr>
            </p:sp>
            <p:sp>
              <p:nvSpPr>
                <p:cNvPr id="396" name="Прямоугольник 395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65000"/>
                  </a:schemeClr>
                </a:solidFill>
                <a:ln>
                  <a:noFill/>
                </a:ln>
              </p:spPr>
            </p:sp>
            <p:sp>
              <p:nvSpPr>
                <p:cNvPr id="397" name="Прямоугольник 396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398" name="Прямоугольник 397"/>
                <p:cNvSpPr/>
                <p:nvPr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7000"/>
                  </a:schemeClr>
                </a:solidFill>
                <a:ln>
                  <a:noFill/>
                </a:ln>
              </p:spPr>
            </p:sp>
          </p:grpSp>
        </p:grpSp>
      </p:grpSp>
      <p:grpSp>
        <p:nvGrpSpPr>
          <p:cNvPr id="5" name="Группа 4"/>
          <p:cNvGrpSpPr/>
          <p:nvPr userDrawn="1"/>
        </p:nvGrpSpPr>
        <p:grpSpPr bwMode="auto">
          <a:xfrm>
            <a:off x="1" y="6597351"/>
            <a:ext cx="12191998" cy="290795"/>
            <a:chOff x="-22006" y="8796469"/>
            <a:chExt cx="6520455" cy="387727"/>
          </a:xfrm>
        </p:grpSpPr>
        <p:sp>
          <p:nvSpPr>
            <p:cNvPr id="464" name="Прямоугольник 463"/>
            <p:cNvSpPr/>
            <p:nvPr userDrawn="1"/>
          </p:nvSpPr>
          <p:spPr bwMode="auto">
            <a:xfrm>
              <a:off x="5345391" y="8799984"/>
              <a:ext cx="1152000" cy="38048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</p:sp>
        <p:sp>
          <p:nvSpPr>
            <p:cNvPr id="465" name="Прямоугольник 464"/>
            <p:cNvSpPr/>
            <p:nvPr userDrawn="1"/>
          </p:nvSpPr>
          <p:spPr bwMode="auto">
            <a:xfrm>
              <a:off x="5349327" y="8799984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2000"/>
              </a:schemeClr>
            </a:solidFill>
            <a:ln>
              <a:noFill/>
            </a:ln>
          </p:spPr>
        </p:sp>
        <p:sp>
          <p:nvSpPr>
            <p:cNvPr id="466" name="Прямоугольник 465"/>
            <p:cNvSpPr/>
            <p:nvPr userDrawn="1"/>
          </p:nvSpPr>
          <p:spPr bwMode="auto">
            <a:xfrm>
              <a:off x="5731506" y="8799984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0"/>
              </a:schemeClr>
            </a:solidFill>
            <a:ln>
              <a:noFill/>
            </a:ln>
          </p:spPr>
        </p:sp>
        <p:sp>
          <p:nvSpPr>
            <p:cNvPr id="467" name="Прямоугольник 466"/>
            <p:cNvSpPr/>
            <p:nvPr userDrawn="1"/>
          </p:nvSpPr>
          <p:spPr bwMode="auto">
            <a:xfrm>
              <a:off x="6114449" y="8799984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  <p:sp>
          <p:nvSpPr>
            <p:cNvPr id="468" name="Прямоугольник 467"/>
            <p:cNvSpPr/>
            <p:nvPr userDrawn="1"/>
          </p:nvSpPr>
          <p:spPr bwMode="auto">
            <a:xfrm>
              <a:off x="4193391" y="8796469"/>
              <a:ext cx="1152000" cy="3804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</p:sp>
        <p:sp>
          <p:nvSpPr>
            <p:cNvPr id="469" name="Прямоугольник 468"/>
            <p:cNvSpPr/>
            <p:nvPr userDrawn="1"/>
          </p:nvSpPr>
          <p:spPr bwMode="auto">
            <a:xfrm>
              <a:off x="4197327" y="8796469"/>
              <a:ext cx="383999" cy="383999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22000"/>
              </a:schemeClr>
            </a:solidFill>
            <a:ln>
              <a:noFill/>
            </a:ln>
          </p:spPr>
        </p:sp>
        <p:sp>
          <p:nvSpPr>
            <p:cNvPr id="470" name="Прямоугольник 469"/>
            <p:cNvSpPr/>
            <p:nvPr userDrawn="1"/>
          </p:nvSpPr>
          <p:spPr bwMode="auto">
            <a:xfrm>
              <a:off x="4579506" y="8796469"/>
              <a:ext cx="383999" cy="383999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0"/>
              </a:schemeClr>
            </a:solidFill>
            <a:ln>
              <a:noFill/>
            </a:ln>
          </p:spPr>
        </p:sp>
        <p:sp>
          <p:nvSpPr>
            <p:cNvPr id="471" name="Прямоугольник 470"/>
            <p:cNvSpPr/>
            <p:nvPr userDrawn="1"/>
          </p:nvSpPr>
          <p:spPr bwMode="auto">
            <a:xfrm>
              <a:off x="4962449" y="8796469"/>
              <a:ext cx="383999" cy="383999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50000"/>
              </a:schemeClr>
            </a:solidFill>
            <a:ln>
              <a:noFill/>
            </a:ln>
          </p:spPr>
        </p:sp>
        <p:sp>
          <p:nvSpPr>
            <p:cNvPr id="472" name="Прямоугольник 471"/>
            <p:cNvSpPr/>
            <p:nvPr userDrawn="1"/>
          </p:nvSpPr>
          <p:spPr bwMode="auto">
            <a:xfrm>
              <a:off x="3040334" y="8799984"/>
              <a:ext cx="1152000" cy="38048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</p:sp>
        <p:sp>
          <p:nvSpPr>
            <p:cNvPr id="473" name="Прямоугольник 472"/>
            <p:cNvSpPr/>
            <p:nvPr userDrawn="1"/>
          </p:nvSpPr>
          <p:spPr bwMode="auto">
            <a:xfrm>
              <a:off x="3044270" y="8799984"/>
              <a:ext cx="383999" cy="383999"/>
            </a:xfrm>
            <a:prstGeom prst="rect">
              <a:avLst/>
            </a:prstGeom>
            <a:solidFill>
              <a:schemeClr val="accent2">
                <a:lumMod val="75000"/>
                <a:alpha val="46000"/>
              </a:schemeClr>
            </a:solidFill>
            <a:ln>
              <a:noFill/>
            </a:ln>
          </p:spPr>
        </p:sp>
        <p:sp>
          <p:nvSpPr>
            <p:cNvPr id="474" name="Прямоугольник 473"/>
            <p:cNvSpPr/>
            <p:nvPr userDrawn="1"/>
          </p:nvSpPr>
          <p:spPr bwMode="auto">
            <a:xfrm>
              <a:off x="3426449" y="8799984"/>
              <a:ext cx="383999" cy="383999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noFill/>
            </a:ln>
          </p:spPr>
        </p:sp>
        <p:sp>
          <p:nvSpPr>
            <p:cNvPr id="475" name="Прямоугольник 474"/>
            <p:cNvSpPr/>
            <p:nvPr userDrawn="1"/>
          </p:nvSpPr>
          <p:spPr bwMode="auto">
            <a:xfrm>
              <a:off x="3809391" y="8799984"/>
              <a:ext cx="383999" cy="383999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76000"/>
              </a:schemeClr>
            </a:solidFill>
            <a:ln>
              <a:noFill/>
            </a:ln>
          </p:spPr>
        </p:sp>
        <p:sp>
          <p:nvSpPr>
            <p:cNvPr id="476" name="Прямоугольник 475"/>
            <p:cNvSpPr/>
            <p:nvPr userDrawn="1"/>
          </p:nvSpPr>
          <p:spPr bwMode="auto">
            <a:xfrm>
              <a:off x="1890803" y="8796469"/>
              <a:ext cx="1152000" cy="38048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</p:sp>
        <p:sp>
          <p:nvSpPr>
            <p:cNvPr id="477" name="Прямоугольник 476"/>
            <p:cNvSpPr/>
            <p:nvPr userDrawn="1"/>
          </p:nvSpPr>
          <p:spPr bwMode="auto">
            <a:xfrm>
              <a:off x="1894739" y="8796469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5000"/>
              </a:schemeClr>
            </a:solidFill>
            <a:ln>
              <a:noFill/>
            </a:ln>
          </p:spPr>
        </p:sp>
        <p:sp>
          <p:nvSpPr>
            <p:cNvPr id="478" name="Прямоугольник 477"/>
            <p:cNvSpPr/>
            <p:nvPr userDrawn="1"/>
          </p:nvSpPr>
          <p:spPr bwMode="auto">
            <a:xfrm>
              <a:off x="2276918" y="8796469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0"/>
              </a:schemeClr>
            </a:solidFill>
            <a:ln>
              <a:noFill/>
            </a:ln>
          </p:spPr>
        </p:sp>
        <p:sp>
          <p:nvSpPr>
            <p:cNvPr id="479" name="Прямоугольник 478"/>
            <p:cNvSpPr/>
            <p:nvPr userDrawn="1"/>
          </p:nvSpPr>
          <p:spPr bwMode="auto">
            <a:xfrm>
              <a:off x="2659861" y="8796469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  <p:sp>
          <p:nvSpPr>
            <p:cNvPr id="480" name="Прямоугольник 479"/>
            <p:cNvSpPr/>
            <p:nvPr userDrawn="1"/>
          </p:nvSpPr>
          <p:spPr bwMode="auto">
            <a:xfrm>
              <a:off x="741989" y="8796469"/>
              <a:ext cx="1152000" cy="38399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</p:sp>
        <p:sp>
          <p:nvSpPr>
            <p:cNvPr id="481" name="Прямоугольник 480"/>
            <p:cNvSpPr/>
            <p:nvPr userDrawn="1"/>
          </p:nvSpPr>
          <p:spPr bwMode="auto">
            <a:xfrm>
              <a:off x="745925" y="8796469"/>
              <a:ext cx="383999" cy="383999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3999"/>
              </a:schemeClr>
            </a:solidFill>
            <a:ln>
              <a:noFill/>
            </a:ln>
          </p:spPr>
        </p:sp>
        <p:sp>
          <p:nvSpPr>
            <p:cNvPr id="482" name="Прямоугольник 481"/>
            <p:cNvSpPr/>
            <p:nvPr userDrawn="1"/>
          </p:nvSpPr>
          <p:spPr bwMode="auto">
            <a:xfrm>
              <a:off x="1128103" y="8796469"/>
              <a:ext cx="383999" cy="383999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23000"/>
              </a:schemeClr>
            </a:solidFill>
            <a:ln>
              <a:noFill/>
            </a:ln>
          </p:spPr>
        </p:sp>
        <p:sp>
          <p:nvSpPr>
            <p:cNvPr id="483" name="Прямоугольник 482"/>
            <p:cNvSpPr/>
            <p:nvPr userDrawn="1"/>
          </p:nvSpPr>
          <p:spPr bwMode="auto">
            <a:xfrm>
              <a:off x="1511046" y="8796469"/>
              <a:ext cx="383999" cy="383999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26999"/>
              </a:schemeClr>
            </a:solidFill>
            <a:ln>
              <a:noFill/>
            </a:ln>
          </p:spPr>
        </p:sp>
        <p:sp>
          <p:nvSpPr>
            <p:cNvPr id="484" name="Прямоугольник 483"/>
            <p:cNvSpPr/>
            <p:nvPr userDrawn="1"/>
          </p:nvSpPr>
          <p:spPr bwMode="auto">
            <a:xfrm>
              <a:off x="-22006" y="8800197"/>
              <a:ext cx="770417" cy="3802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</p:sp>
        <p:sp>
          <p:nvSpPr>
            <p:cNvPr id="485" name="Прямоугольник 484"/>
            <p:cNvSpPr/>
            <p:nvPr userDrawn="1"/>
          </p:nvSpPr>
          <p:spPr bwMode="auto">
            <a:xfrm>
              <a:off x="-17473" y="8800197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0"/>
              </a:schemeClr>
            </a:solidFill>
            <a:ln>
              <a:noFill/>
            </a:ln>
          </p:spPr>
        </p:sp>
        <p:sp>
          <p:nvSpPr>
            <p:cNvPr id="486" name="Прямоугольник 485"/>
            <p:cNvSpPr/>
            <p:nvPr userDrawn="1"/>
          </p:nvSpPr>
          <p:spPr bwMode="auto">
            <a:xfrm>
              <a:off x="365469" y="8800197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199" y="980729"/>
            <a:ext cx="2743200" cy="5040559"/>
          </a:xfrm>
        </p:spPr>
        <p:txBody>
          <a:bodyPr vert="eaVert"/>
          <a:lstStyle>
            <a:lvl1pPr>
              <a:defRPr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980727"/>
            <a:ext cx="8026399" cy="5040561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14"/>
          <p:cNvSpPr>
            <a:spLocks noGrp="1"/>
          </p:cNvSpPr>
          <p:nvPr>
            <p:ph type="dt" sz="half" idx="10"/>
          </p:nvPr>
        </p:nvSpPr>
        <p:spPr bwMode="auto">
          <a:xfrm>
            <a:off x="607261" y="6109507"/>
            <a:ext cx="2844799" cy="365125"/>
          </a:xfrm>
        </p:spPr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15"/>
          <p:cNvSpPr>
            <a:spLocks noGrp="1"/>
          </p:cNvSpPr>
          <p:nvPr>
            <p:ph type="ftr" sz="quarter" idx="11"/>
          </p:nvPr>
        </p:nvSpPr>
        <p:spPr bwMode="auto">
          <a:xfrm>
            <a:off x="7758885" y="6132835"/>
            <a:ext cx="3860799" cy="365125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 bwMode="auto">
          <a:xfrm>
            <a:off x="5190395" y="6132835"/>
            <a:ext cx="952634" cy="365125"/>
          </a:xfrm>
        </p:spPr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23391" y="980729"/>
            <a:ext cx="10945215" cy="1002034"/>
          </a:xfrm>
          <a:prstGeom prst="rect">
            <a:avLst/>
          </a:prstGeom>
          <a:noFill/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23391" y="2060847"/>
            <a:ext cx="10945215" cy="3960439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609599" y="1423317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97599" y="1423317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  <p:sp>
        <p:nvSpPr>
          <p:cNvPr id="11" name="Заголовок 10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412775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09599" y="2052538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93368" y="1412775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68" y="2052538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21" name="Номер слайда 20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847861" y="1196753"/>
            <a:ext cx="6816757" cy="482453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23393" y="1196753"/>
            <a:ext cx="4011084" cy="482453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2389717" y="4797151"/>
            <a:ext cx="7315200" cy="576063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2389717" y="1196751"/>
            <a:ext cx="7315200" cy="352839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445223"/>
            <a:ext cx="7315200" cy="50296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6" name="Прямоугольник 245"/>
          <p:cNvSpPr/>
          <p:nvPr userDrawn="1"/>
        </p:nvSpPr>
        <p:spPr bwMode="auto">
          <a:xfrm>
            <a:off x="759075" y="-8406"/>
            <a:ext cx="1144579" cy="86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351" name="Прямоугольник 350"/>
          <p:cNvSpPr/>
          <p:nvPr userDrawn="1"/>
        </p:nvSpPr>
        <p:spPr bwMode="auto">
          <a:xfrm>
            <a:off x="1" y="-5610"/>
            <a:ext cx="765454" cy="86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grpSp>
        <p:nvGrpSpPr>
          <p:cNvPr id="7" name="Group 6"/>
          <p:cNvGrpSpPr/>
          <p:nvPr userDrawn="1"/>
        </p:nvGrpSpPr>
        <p:grpSpPr bwMode="auto">
          <a:xfrm>
            <a:off x="2" y="-8405"/>
            <a:ext cx="12199158" cy="867598"/>
            <a:chOff x="1" y="-11207"/>
            <a:chExt cx="12199158" cy="1156798"/>
          </a:xfrm>
        </p:grpSpPr>
        <p:grpSp>
          <p:nvGrpSpPr>
            <p:cNvPr id="113" name="Группа 112"/>
            <p:cNvGrpSpPr/>
            <p:nvPr userDrawn="1"/>
          </p:nvGrpSpPr>
          <p:grpSpPr bwMode="auto">
            <a:xfrm>
              <a:off x="11052937" y="-6409"/>
              <a:ext cx="1146222" cy="1147201"/>
              <a:chOff x="8985289" y="2208431"/>
              <a:chExt cx="1153653" cy="1152000"/>
            </a:xfrm>
          </p:grpSpPr>
          <p:sp>
            <p:nvSpPr>
              <p:cNvPr id="6" name="Прямоугольник 5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5" name="Группа 4"/>
              <p:cNvGrpSpPr/>
              <p:nvPr userDrawn="1"/>
            </p:nvGrpSpPr>
            <p:grpSpPr bwMode="auto">
              <a:xfrm>
                <a:off x="8985289" y="2208431"/>
                <a:ext cx="1153653" cy="1152000"/>
                <a:chOff x="8985289" y="2208431"/>
                <a:chExt cx="1153653" cy="1152000"/>
              </a:xfrm>
            </p:grpSpPr>
            <p:sp>
              <p:nvSpPr>
                <p:cNvPr id="158" name="Прямоугольник 157"/>
                <p:cNvSpPr/>
                <p:nvPr userDrawn="1"/>
              </p:nvSpPr>
              <p:spPr bwMode="auto">
                <a:xfrm>
                  <a:off x="898528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159" name="Прямоугольник 158"/>
                <p:cNvSpPr/>
                <p:nvPr userDrawn="1"/>
              </p:nvSpPr>
              <p:spPr bwMode="auto">
                <a:xfrm>
                  <a:off x="9367467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</p:sp>
            <p:sp>
              <p:nvSpPr>
                <p:cNvPr id="160" name="Прямоугольник 159"/>
                <p:cNvSpPr/>
                <p:nvPr userDrawn="1"/>
              </p:nvSpPr>
              <p:spPr bwMode="auto">
                <a:xfrm>
                  <a:off x="9750410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161" name="Прямоугольник 160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162" name="Прямоугольник 161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63" name="Прямоугольник 162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164" name="Прямоугольник 163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165" name="Прямоугольник 164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66" name="Прямоугольник 165"/>
                <p:cNvSpPr/>
                <p:nvPr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191" name="Группа 190"/>
            <p:cNvGrpSpPr/>
            <p:nvPr userDrawn="1"/>
          </p:nvGrpSpPr>
          <p:grpSpPr bwMode="auto">
            <a:xfrm>
              <a:off x="9908949" y="-9923"/>
              <a:ext cx="1145630" cy="1152000"/>
              <a:chOff x="8985885" y="2208431"/>
              <a:chExt cx="1153057" cy="1152000"/>
            </a:xfrm>
          </p:grpSpPr>
          <p:sp>
            <p:nvSpPr>
              <p:cNvPr id="192" name="Прямоугольник 191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193" name="Группа 192"/>
              <p:cNvGrpSpPr/>
              <p:nvPr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194" name="Прямоугольник 193"/>
                <p:cNvSpPr/>
                <p:nvPr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195" name="Прямоугольник 194"/>
                <p:cNvSpPr/>
                <p:nvPr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</p:sp>
            <p:sp>
              <p:nvSpPr>
                <p:cNvPr id="196" name="Прямоугольник 195"/>
                <p:cNvSpPr/>
                <p:nvPr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197" name="Прямоугольник 196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198" name="Прямоугольник 197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99" name="Прямоугольник 198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00" name="Прямоугольник 199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201" name="Прямоугольник 200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202" name="Прямоугольник 201"/>
                <p:cNvSpPr/>
                <p:nvPr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03" name="Группа 202"/>
            <p:cNvGrpSpPr/>
            <p:nvPr userDrawn="1"/>
          </p:nvGrpSpPr>
          <p:grpSpPr bwMode="auto">
            <a:xfrm>
              <a:off x="8763318" y="-6409"/>
              <a:ext cx="1149082" cy="1152000"/>
              <a:chOff x="8985885" y="2208431"/>
              <a:chExt cx="1156531" cy="1152000"/>
            </a:xfrm>
          </p:grpSpPr>
          <p:sp>
            <p:nvSpPr>
              <p:cNvPr id="204" name="Прямоугольник 203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205" name="Группа 204"/>
              <p:cNvGrpSpPr/>
              <p:nvPr userDrawn="1"/>
            </p:nvGrpSpPr>
            <p:grpSpPr bwMode="auto">
              <a:xfrm>
                <a:off x="8988763" y="2208431"/>
                <a:ext cx="1153653" cy="1152000"/>
                <a:chOff x="8988763" y="2208431"/>
                <a:chExt cx="1153653" cy="1152000"/>
              </a:xfrm>
            </p:grpSpPr>
            <p:sp>
              <p:nvSpPr>
                <p:cNvPr id="206" name="Прямоугольник 205"/>
                <p:cNvSpPr/>
                <p:nvPr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</p:spPr>
            </p:sp>
            <p:sp>
              <p:nvSpPr>
                <p:cNvPr id="207" name="Прямоугольник 206"/>
                <p:cNvSpPr/>
                <p:nvPr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2000"/>
                  </a:schemeClr>
                </a:solidFill>
                <a:ln>
                  <a:noFill/>
                </a:ln>
              </p:spPr>
            </p:sp>
            <p:sp>
              <p:nvSpPr>
                <p:cNvPr id="208" name="Прямоугольник 207"/>
                <p:cNvSpPr/>
                <p:nvPr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5000"/>
                  </a:schemeClr>
                </a:solidFill>
                <a:ln>
                  <a:noFill/>
                </a:ln>
              </p:spPr>
            </p:sp>
            <p:sp>
              <p:nvSpPr>
                <p:cNvPr id="209" name="Прямоугольник 208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6000"/>
                  </a:schemeClr>
                </a:solidFill>
                <a:ln>
                  <a:noFill/>
                </a:ln>
              </p:spPr>
            </p:sp>
            <p:sp>
              <p:nvSpPr>
                <p:cNvPr id="210" name="Прямоугольник 209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11" name="Прямоугольник 210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212" name="Прямоугольник 211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13" name="Прямоугольник 212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14" name="Прямоугольник 213"/>
                <p:cNvSpPr/>
                <p:nvPr userDrawn="1"/>
              </p:nvSpPr>
              <p:spPr bwMode="auto">
                <a:xfrm>
                  <a:off x="9758417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15" name="Группа 214"/>
            <p:cNvGrpSpPr/>
            <p:nvPr userDrawn="1"/>
          </p:nvGrpSpPr>
          <p:grpSpPr bwMode="auto">
            <a:xfrm>
              <a:off x="7621191" y="-9923"/>
              <a:ext cx="1145630" cy="1152000"/>
              <a:chOff x="8985885" y="2208431"/>
              <a:chExt cx="1153057" cy="1152000"/>
            </a:xfrm>
          </p:grpSpPr>
          <p:sp>
            <p:nvSpPr>
              <p:cNvPr id="216" name="Прямоугольник 215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</p:sp>
          <p:grpSp>
            <p:nvGrpSpPr>
              <p:cNvPr id="217" name="Группа 216"/>
              <p:cNvGrpSpPr/>
              <p:nvPr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218" name="Прямоугольник 217"/>
                <p:cNvSpPr/>
                <p:nvPr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219" name="Прямоугольник 218"/>
                <p:cNvSpPr/>
                <p:nvPr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8000"/>
                  </a:schemeClr>
                </a:solidFill>
                <a:ln>
                  <a:noFill/>
                </a:ln>
              </p:spPr>
            </p:sp>
            <p:sp>
              <p:nvSpPr>
                <p:cNvPr id="220" name="Прямоугольник 219"/>
                <p:cNvSpPr/>
                <p:nvPr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4000"/>
                  </a:schemeClr>
                </a:solidFill>
                <a:ln>
                  <a:noFill/>
                </a:ln>
              </p:spPr>
            </p:sp>
            <p:sp>
              <p:nvSpPr>
                <p:cNvPr id="221" name="Прямоугольник 220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5000"/>
                  </a:schemeClr>
                </a:solidFill>
                <a:ln>
                  <a:noFill/>
                </a:ln>
              </p:spPr>
            </p:sp>
            <p:sp>
              <p:nvSpPr>
                <p:cNvPr id="222" name="Прямоугольник 221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23" name="Прямоугольник 222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24" name="Прямоугольник 223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5000"/>
                  </a:schemeClr>
                </a:solidFill>
                <a:ln>
                  <a:noFill/>
                </a:ln>
              </p:spPr>
            </p:sp>
            <p:sp>
              <p:nvSpPr>
                <p:cNvPr id="225" name="Прямоугольник 224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3999"/>
                  </a:schemeClr>
                </a:solidFill>
                <a:ln>
                  <a:noFill/>
                </a:ln>
              </p:spPr>
            </p:sp>
            <p:sp>
              <p:nvSpPr>
                <p:cNvPr id="226" name="Прямоугольник 225"/>
                <p:cNvSpPr/>
                <p:nvPr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9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27" name="Группа 226"/>
            <p:cNvGrpSpPr/>
            <p:nvPr userDrawn="1"/>
          </p:nvGrpSpPr>
          <p:grpSpPr bwMode="auto">
            <a:xfrm>
              <a:off x="6479777" y="-9923"/>
              <a:ext cx="1145630" cy="1152000"/>
              <a:chOff x="8985885" y="2208431"/>
              <a:chExt cx="1153057" cy="1152000"/>
            </a:xfrm>
          </p:grpSpPr>
          <p:sp>
            <p:nvSpPr>
              <p:cNvPr id="228" name="Прямоугольник 227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229" name="Группа 228"/>
              <p:cNvGrpSpPr/>
              <p:nvPr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230" name="Прямоугольник 229"/>
                <p:cNvSpPr/>
                <p:nvPr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48000"/>
                  </a:schemeClr>
                </a:solidFill>
                <a:ln>
                  <a:noFill/>
                </a:ln>
              </p:spPr>
            </p:sp>
            <p:sp>
              <p:nvSpPr>
                <p:cNvPr id="231" name="Прямоугольник 230"/>
                <p:cNvSpPr/>
                <p:nvPr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29000"/>
                  </a:schemeClr>
                </a:solidFill>
                <a:ln>
                  <a:noFill/>
                </a:ln>
              </p:spPr>
            </p:sp>
            <p:sp>
              <p:nvSpPr>
                <p:cNvPr id="232" name="Прямоугольник 231"/>
                <p:cNvSpPr/>
                <p:nvPr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15999"/>
                  </a:schemeClr>
                </a:solidFill>
                <a:ln>
                  <a:noFill/>
                </a:ln>
              </p:spPr>
            </p:sp>
            <p:sp>
              <p:nvSpPr>
                <p:cNvPr id="233" name="Прямоугольник 232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3999"/>
                  </a:schemeClr>
                </a:solidFill>
                <a:ln>
                  <a:noFill/>
                </a:ln>
              </p:spPr>
            </p:sp>
            <p:sp>
              <p:nvSpPr>
                <p:cNvPr id="234" name="Прямоугольник 233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3000"/>
                  </a:schemeClr>
                </a:solidFill>
                <a:ln>
                  <a:noFill/>
                </a:ln>
              </p:spPr>
            </p:sp>
            <p:sp>
              <p:nvSpPr>
                <p:cNvPr id="235" name="Прямоугольник 234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26999"/>
                  </a:schemeClr>
                </a:solidFill>
                <a:ln>
                  <a:noFill/>
                </a:ln>
              </p:spPr>
            </p:sp>
            <p:sp>
              <p:nvSpPr>
                <p:cNvPr id="236" name="Прямоугольник 235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65000"/>
                  </a:schemeClr>
                </a:solidFill>
                <a:ln>
                  <a:noFill/>
                </a:ln>
              </p:spPr>
            </p:sp>
            <p:sp>
              <p:nvSpPr>
                <p:cNvPr id="237" name="Прямоугольник 236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38" name="Прямоугольник 237"/>
                <p:cNvSpPr/>
                <p:nvPr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7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1" name="Группа 240"/>
            <p:cNvGrpSpPr/>
            <p:nvPr userDrawn="1"/>
          </p:nvGrpSpPr>
          <p:grpSpPr bwMode="auto">
            <a:xfrm>
              <a:off x="5332234" y="-7693"/>
              <a:ext cx="1146222" cy="1152000"/>
              <a:chOff x="8985289" y="2208431"/>
              <a:chExt cx="1153653" cy="1152000"/>
            </a:xfrm>
          </p:grpSpPr>
          <p:sp>
            <p:nvSpPr>
              <p:cNvPr id="290" name="Прямоугольник 289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291" name="Группа 290"/>
              <p:cNvGrpSpPr/>
              <p:nvPr userDrawn="1"/>
            </p:nvGrpSpPr>
            <p:grpSpPr bwMode="auto">
              <a:xfrm>
                <a:off x="8985289" y="2208431"/>
                <a:ext cx="1153653" cy="1152000"/>
                <a:chOff x="8985289" y="2208431"/>
                <a:chExt cx="1153653" cy="1152000"/>
              </a:xfrm>
            </p:grpSpPr>
            <p:sp>
              <p:nvSpPr>
                <p:cNvPr id="292" name="Прямоугольник 291"/>
                <p:cNvSpPr/>
                <p:nvPr userDrawn="1"/>
              </p:nvSpPr>
              <p:spPr bwMode="auto">
                <a:xfrm>
                  <a:off x="898528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293" name="Прямоугольник 292"/>
                <p:cNvSpPr/>
                <p:nvPr userDrawn="1"/>
              </p:nvSpPr>
              <p:spPr bwMode="auto">
                <a:xfrm>
                  <a:off x="9367467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</p:sp>
            <p:sp>
              <p:nvSpPr>
                <p:cNvPr id="294" name="Прямоугольник 293"/>
                <p:cNvSpPr/>
                <p:nvPr userDrawn="1"/>
              </p:nvSpPr>
              <p:spPr bwMode="auto">
                <a:xfrm>
                  <a:off x="9750410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295" name="Прямоугольник 294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296" name="Прямоугольник 295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97" name="Прямоугольник 296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98" name="Прямоугольник 297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299" name="Прямоугольник 298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300" name="Прямоугольник 299"/>
                <p:cNvSpPr/>
                <p:nvPr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2" name="Группа 241"/>
            <p:cNvGrpSpPr/>
            <p:nvPr userDrawn="1"/>
          </p:nvGrpSpPr>
          <p:grpSpPr bwMode="auto">
            <a:xfrm>
              <a:off x="4188246" y="-11207"/>
              <a:ext cx="1145630" cy="1152000"/>
              <a:chOff x="8985885" y="2208431"/>
              <a:chExt cx="1153057" cy="1152000"/>
            </a:xfrm>
          </p:grpSpPr>
          <p:sp>
            <p:nvSpPr>
              <p:cNvPr id="279" name="Прямоугольник 278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280" name="Группа 279"/>
              <p:cNvGrpSpPr/>
              <p:nvPr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281" name="Прямоугольник 280"/>
                <p:cNvSpPr/>
                <p:nvPr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282" name="Прямоугольник 281"/>
                <p:cNvSpPr/>
                <p:nvPr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</p:sp>
            <p:sp>
              <p:nvSpPr>
                <p:cNvPr id="283" name="Прямоугольник 282"/>
                <p:cNvSpPr/>
                <p:nvPr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84" name="Прямоугольник 283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285" name="Прямоугольник 284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86" name="Прямоугольник 285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87" name="Прямоугольник 286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288" name="Прямоугольник 287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289" name="Прямоугольник 288"/>
                <p:cNvSpPr/>
                <p:nvPr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3" name="Группа 242"/>
            <p:cNvGrpSpPr/>
            <p:nvPr userDrawn="1"/>
          </p:nvGrpSpPr>
          <p:grpSpPr bwMode="auto">
            <a:xfrm>
              <a:off x="3042615" y="-7693"/>
              <a:ext cx="1149082" cy="1152000"/>
              <a:chOff x="8985885" y="2208431"/>
              <a:chExt cx="1156531" cy="1152000"/>
            </a:xfrm>
          </p:grpSpPr>
          <p:sp>
            <p:nvSpPr>
              <p:cNvPr id="268" name="Прямоугольник 267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269" name="Группа 268"/>
              <p:cNvGrpSpPr/>
              <p:nvPr userDrawn="1"/>
            </p:nvGrpSpPr>
            <p:grpSpPr bwMode="auto">
              <a:xfrm>
                <a:off x="8988763" y="2208431"/>
                <a:ext cx="1153653" cy="1152000"/>
                <a:chOff x="8988763" y="2208431"/>
                <a:chExt cx="1153653" cy="1152000"/>
              </a:xfrm>
            </p:grpSpPr>
            <p:sp>
              <p:nvSpPr>
                <p:cNvPr id="270" name="Прямоугольник 269"/>
                <p:cNvSpPr/>
                <p:nvPr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</p:spPr>
            </p:sp>
            <p:sp>
              <p:nvSpPr>
                <p:cNvPr id="271" name="Прямоугольник 270"/>
                <p:cNvSpPr/>
                <p:nvPr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2000"/>
                  </a:schemeClr>
                </a:solidFill>
                <a:ln>
                  <a:noFill/>
                </a:ln>
              </p:spPr>
            </p:sp>
            <p:sp>
              <p:nvSpPr>
                <p:cNvPr id="272" name="Прямоугольник 271"/>
                <p:cNvSpPr/>
                <p:nvPr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5000"/>
                  </a:schemeClr>
                </a:solidFill>
                <a:ln>
                  <a:noFill/>
                </a:ln>
              </p:spPr>
            </p:sp>
            <p:sp>
              <p:nvSpPr>
                <p:cNvPr id="273" name="Прямоугольник 272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6000"/>
                  </a:schemeClr>
                </a:solidFill>
                <a:ln>
                  <a:noFill/>
                </a:ln>
              </p:spPr>
            </p:sp>
            <p:sp>
              <p:nvSpPr>
                <p:cNvPr id="274" name="Прямоугольник 273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75" name="Прямоугольник 274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276" name="Прямоугольник 275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77" name="Прямоугольник 276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78" name="Прямоугольник 277"/>
                <p:cNvSpPr/>
                <p:nvPr userDrawn="1"/>
              </p:nvSpPr>
              <p:spPr bwMode="auto">
                <a:xfrm>
                  <a:off x="9758417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4" name="Группа 243"/>
            <p:cNvGrpSpPr/>
            <p:nvPr userDrawn="1"/>
          </p:nvGrpSpPr>
          <p:grpSpPr bwMode="auto">
            <a:xfrm>
              <a:off x="1900489" y="-11207"/>
              <a:ext cx="1145630" cy="1152000"/>
              <a:chOff x="8985885" y="2208431"/>
              <a:chExt cx="1153057" cy="1152000"/>
            </a:xfrm>
          </p:grpSpPr>
          <p:sp>
            <p:nvSpPr>
              <p:cNvPr id="257" name="Прямоугольник 256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</p:sp>
          <p:grpSp>
            <p:nvGrpSpPr>
              <p:cNvPr id="258" name="Группа 257"/>
              <p:cNvGrpSpPr/>
              <p:nvPr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259" name="Прямоугольник 258"/>
                <p:cNvSpPr/>
                <p:nvPr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260" name="Прямоугольник 259"/>
                <p:cNvSpPr/>
                <p:nvPr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8000"/>
                  </a:schemeClr>
                </a:solidFill>
                <a:ln>
                  <a:noFill/>
                </a:ln>
              </p:spPr>
            </p:sp>
            <p:sp>
              <p:nvSpPr>
                <p:cNvPr id="261" name="Прямоугольник 260"/>
                <p:cNvSpPr/>
                <p:nvPr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4000"/>
                  </a:schemeClr>
                </a:solidFill>
                <a:ln>
                  <a:noFill/>
                </a:ln>
              </p:spPr>
            </p:sp>
            <p:sp>
              <p:nvSpPr>
                <p:cNvPr id="262" name="Прямоугольник 261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5000"/>
                  </a:schemeClr>
                </a:solidFill>
                <a:ln>
                  <a:noFill/>
                </a:ln>
              </p:spPr>
            </p:sp>
            <p:sp>
              <p:nvSpPr>
                <p:cNvPr id="263" name="Прямоугольник 262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64" name="Прямоугольник 263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65" name="Прямоугольник 264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5000"/>
                  </a:schemeClr>
                </a:solidFill>
                <a:ln>
                  <a:noFill/>
                </a:ln>
              </p:spPr>
            </p:sp>
            <p:sp>
              <p:nvSpPr>
                <p:cNvPr id="266" name="Прямоугольник 265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3999"/>
                  </a:schemeClr>
                </a:solidFill>
                <a:ln>
                  <a:noFill/>
                </a:ln>
              </p:spPr>
            </p:sp>
            <p:sp>
              <p:nvSpPr>
                <p:cNvPr id="267" name="Прямоугольник 266"/>
                <p:cNvSpPr/>
                <p:nvPr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9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4" name="Group 3"/>
            <p:cNvGrpSpPr/>
            <p:nvPr userDrawn="1"/>
          </p:nvGrpSpPr>
          <p:grpSpPr bwMode="auto">
            <a:xfrm>
              <a:off x="762985" y="-11207"/>
              <a:ext cx="1141719" cy="1156798"/>
              <a:chOff x="762985" y="-11207"/>
              <a:chExt cx="1141719" cy="1156798"/>
            </a:xfrm>
          </p:grpSpPr>
          <p:sp>
            <p:nvSpPr>
              <p:cNvPr id="248" name="Прямоугольник 247"/>
              <p:cNvSpPr/>
              <p:nvPr userDrawn="1"/>
            </p:nvSpPr>
            <p:spPr bwMode="auto">
              <a:xfrm>
                <a:off x="762985" y="372791"/>
                <a:ext cx="381526" cy="383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48000"/>
                </a:schemeClr>
              </a:solidFill>
              <a:ln>
                <a:noFill/>
              </a:ln>
            </p:spPr>
          </p:sp>
          <p:sp>
            <p:nvSpPr>
              <p:cNvPr id="249" name="Прямоугольник 248"/>
              <p:cNvSpPr/>
              <p:nvPr userDrawn="1"/>
            </p:nvSpPr>
            <p:spPr bwMode="auto">
              <a:xfrm>
                <a:off x="1142702" y="372791"/>
                <a:ext cx="381526" cy="383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29000"/>
                </a:schemeClr>
              </a:solidFill>
              <a:ln>
                <a:noFill/>
              </a:ln>
            </p:spPr>
          </p:sp>
          <p:sp>
            <p:nvSpPr>
              <p:cNvPr id="250" name="Прямоугольник 249"/>
              <p:cNvSpPr/>
              <p:nvPr userDrawn="1"/>
            </p:nvSpPr>
            <p:spPr bwMode="auto">
              <a:xfrm>
                <a:off x="1523178" y="372791"/>
                <a:ext cx="381526" cy="383999"/>
              </a:xfrm>
              <a:prstGeom prst="rect">
                <a:avLst/>
              </a:prstGeom>
              <a:solidFill>
                <a:schemeClr val="accent2">
                  <a:lumMod val="75000"/>
                  <a:alpha val="15999"/>
                </a:schemeClr>
              </a:solidFill>
              <a:ln>
                <a:noFill/>
              </a:ln>
            </p:spPr>
          </p:sp>
          <p:sp>
            <p:nvSpPr>
              <p:cNvPr id="251" name="Прямоугольник 250"/>
              <p:cNvSpPr/>
              <p:nvPr userDrawn="1"/>
            </p:nvSpPr>
            <p:spPr bwMode="auto">
              <a:xfrm>
                <a:off x="762985" y="-11207"/>
                <a:ext cx="381526" cy="38399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3999"/>
                </a:schemeClr>
              </a:solidFill>
              <a:ln>
                <a:noFill/>
              </a:ln>
            </p:spPr>
          </p:sp>
          <p:sp>
            <p:nvSpPr>
              <p:cNvPr id="252" name="Прямоугольник 251"/>
              <p:cNvSpPr/>
              <p:nvPr userDrawn="1"/>
            </p:nvSpPr>
            <p:spPr bwMode="auto">
              <a:xfrm>
                <a:off x="1142702" y="-11207"/>
                <a:ext cx="381526" cy="38399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23000"/>
                </a:schemeClr>
              </a:solidFill>
              <a:ln>
                <a:noFill/>
              </a:ln>
            </p:spPr>
          </p:sp>
          <p:sp>
            <p:nvSpPr>
              <p:cNvPr id="253" name="Прямоугольник 252"/>
              <p:cNvSpPr/>
              <p:nvPr userDrawn="1"/>
            </p:nvSpPr>
            <p:spPr bwMode="auto">
              <a:xfrm>
                <a:off x="1523178" y="-11207"/>
                <a:ext cx="381526" cy="38399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26999"/>
                </a:schemeClr>
              </a:solidFill>
              <a:ln>
                <a:noFill/>
              </a:ln>
            </p:spPr>
          </p:sp>
          <p:sp>
            <p:nvSpPr>
              <p:cNvPr id="254" name="Прямоугольник 253"/>
              <p:cNvSpPr/>
              <p:nvPr userDrawn="1"/>
            </p:nvSpPr>
            <p:spPr bwMode="auto">
              <a:xfrm>
                <a:off x="765835" y="761590"/>
                <a:ext cx="381526" cy="383999"/>
              </a:xfrm>
              <a:prstGeom prst="rect">
                <a:avLst/>
              </a:prstGeom>
              <a:solidFill>
                <a:schemeClr val="accent2">
                  <a:lumMod val="75000"/>
                  <a:alpha val="65000"/>
                </a:schemeClr>
              </a:solidFill>
              <a:ln>
                <a:noFill/>
              </a:ln>
            </p:spPr>
          </p:sp>
          <p:sp>
            <p:nvSpPr>
              <p:cNvPr id="255" name="Прямоугольник 254"/>
              <p:cNvSpPr/>
              <p:nvPr userDrawn="1"/>
            </p:nvSpPr>
            <p:spPr bwMode="auto">
              <a:xfrm>
                <a:off x="1141651" y="756792"/>
                <a:ext cx="381526" cy="383999"/>
              </a:xfrm>
              <a:prstGeom prst="rect">
                <a:avLst/>
              </a:prstGeom>
              <a:solidFill>
                <a:schemeClr val="accent2">
                  <a:alpha val="0"/>
                </a:schemeClr>
              </a:solidFill>
              <a:ln>
                <a:noFill/>
              </a:ln>
            </p:spPr>
          </p:sp>
          <p:sp>
            <p:nvSpPr>
              <p:cNvPr id="256" name="Прямоугольник 255"/>
              <p:cNvSpPr/>
              <p:nvPr userDrawn="1"/>
            </p:nvSpPr>
            <p:spPr bwMode="auto">
              <a:xfrm>
                <a:off x="1522127" y="756792"/>
                <a:ext cx="381526" cy="383999"/>
              </a:xfrm>
              <a:prstGeom prst="rect">
                <a:avLst/>
              </a:prstGeom>
              <a:solidFill>
                <a:schemeClr val="accent6">
                  <a:lumMod val="75000"/>
                  <a:alpha val="57000"/>
                </a:schemeClr>
              </a:solidFill>
              <a:ln>
                <a:noFill/>
              </a:ln>
            </p:spPr>
          </p:sp>
        </p:grpSp>
        <p:grpSp>
          <p:nvGrpSpPr>
            <p:cNvPr id="352" name="Группа 351"/>
            <p:cNvGrpSpPr/>
            <p:nvPr userDrawn="1"/>
          </p:nvGrpSpPr>
          <p:grpSpPr bwMode="auto">
            <a:xfrm>
              <a:off x="1" y="-7479"/>
              <a:ext cx="766505" cy="1148271"/>
              <a:chOff x="9367467" y="2208431"/>
              <a:chExt cx="771474" cy="1152000"/>
            </a:xfrm>
          </p:grpSpPr>
          <p:sp>
            <p:nvSpPr>
              <p:cNvPr id="354" name="Прямоугольник 353"/>
              <p:cNvSpPr/>
              <p:nvPr userDrawn="1"/>
            </p:nvSpPr>
            <p:spPr bwMode="auto">
              <a:xfrm>
                <a:off x="9367467" y="2592432"/>
                <a:ext cx="383999" cy="38399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60000"/>
                </a:schemeClr>
              </a:solidFill>
              <a:ln>
                <a:noFill/>
              </a:ln>
            </p:spPr>
          </p:sp>
          <p:sp>
            <p:nvSpPr>
              <p:cNvPr id="355" name="Прямоугольник 354"/>
              <p:cNvSpPr/>
              <p:nvPr userDrawn="1"/>
            </p:nvSpPr>
            <p:spPr bwMode="auto">
              <a:xfrm>
                <a:off x="9750410" y="2592432"/>
                <a:ext cx="383999" cy="38399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45000"/>
                </a:schemeClr>
              </a:solidFill>
              <a:ln>
                <a:noFill/>
              </a:ln>
            </p:spPr>
          </p:sp>
          <p:sp>
            <p:nvSpPr>
              <p:cNvPr id="357" name="Прямоугольник 356"/>
              <p:cNvSpPr/>
              <p:nvPr userDrawn="1"/>
            </p:nvSpPr>
            <p:spPr bwMode="auto">
              <a:xfrm>
                <a:off x="9371999" y="2208431"/>
                <a:ext cx="383999" cy="38399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0"/>
                </a:schemeClr>
              </a:solidFill>
              <a:ln>
                <a:noFill/>
              </a:ln>
            </p:spPr>
          </p:sp>
          <p:sp>
            <p:nvSpPr>
              <p:cNvPr id="358" name="Прямоугольник 357"/>
              <p:cNvSpPr/>
              <p:nvPr userDrawn="1"/>
            </p:nvSpPr>
            <p:spPr bwMode="auto">
              <a:xfrm>
                <a:off x="9754942" y="2208431"/>
                <a:ext cx="383999" cy="38399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</p:sp>
          <p:sp>
            <p:nvSpPr>
              <p:cNvPr id="360" name="Прямоугольник 359"/>
              <p:cNvSpPr/>
              <p:nvPr userDrawn="1"/>
            </p:nvSpPr>
            <p:spPr bwMode="auto">
              <a:xfrm>
                <a:off x="9370942" y="2976431"/>
                <a:ext cx="383999" cy="383999"/>
              </a:xfrm>
              <a:prstGeom prst="rect">
                <a:avLst/>
              </a:prstGeom>
              <a:solidFill>
                <a:schemeClr val="tx2">
                  <a:lumMod val="75000"/>
                  <a:alpha val="0"/>
                </a:schemeClr>
              </a:solidFill>
              <a:ln>
                <a:noFill/>
              </a:ln>
            </p:spPr>
          </p:sp>
          <p:sp>
            <p:nvSpPr>
              <p:cNvPr id="361" name="Прямоугольник 360"/>
              <p:cNvSpPr/>
              <p:nvPr userDrawn="1"/>
            </p:nvSpPr>
            <p:spPr bwMode="auto">
              <a:xfrm>
                <a:off x="9753885" y="2976431"/>
                <a:ext cx="383999" cy="383999"/>
              </a:xfrm>
              <a:prstGeom prst="rect">
                <a:avLst/>
              </a:prstGeom>
              <a:solidFill>
                <a:schemeClr val="tx2">
                  <a:lumMod val="75000"/>
                  <a:alpha val="20000"/>
                </a:schemeClr>
              </a:solidFill>
              <a:ln>
                <a:noFill/>
              </a:ln>
            </p:spPr>
          </p:sp>
        </p:grpSp>
      </p:grpSp>
      <p:sp>
        <p:nvSpPr>
          <p:cNvPr id="483" name="Прямоугольник 482"/>
          <p:cNvSpPr/>
          <p:nvPr userDrawn="1"/>
        </p:nvSpPr>
        <p:spPr bwMode="auto">
          <a:xfrm>
            <a:off x="11049447" y="6600570"/>
            <a:ext cx="1144157" cy="2550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488" name="Прямоугольник 487"/>
          <p:cNvSpPr/>
          <p:nvPr userDrawn="1"/>
        </p:nvSpPr>
        <p:spPr bwMode="auto">
          <a:xfrm>
            <a:off x="11053358" y="6594997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22000"/>
            </a:schemeClr>
          </a:solidFill>
          <a:ln>
            <a:noFill/>
          </a:ln>
        </p:spPr>
      </p:sp>
      <p:sp>
        <p:nvSpPr>
          <p:cNvPr id="489" name="Прямоугольник 488"/>
          <p:cNvSpPr/>
          <p:nvPr userDrawn="1"/>
        </p:nvSpPr>
        <p:spPr bwMode="auto">
          <a:xfrm>
            <a:off x="11432935" y="6600570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490" name="Прямоугольник 489"/>
          <p:cNvSpPr/>
          <p:nvPr userDrawn="1"/>
        </p:nvSpPr>
        <p:spPr bwMode="auto">
          <a:xfrm>
            <a:off x="11813271" y="6600570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472" name="Прямоугольник 471"/>
          <p:cNvSpPr/>
          <p:nvPr userDrawn="1"/>
        </p:nvSpPr>
        <p:spPr bwMode="auto">
          <a:xfrm>
            <a:off x="9905290" y="6598214"/>
            <a:ext cx="1144157" cy="255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477" name="Прямоугольник 476"/>
          <p:cNvSpPr/>
          <p:nvPr userDrawn="1"/>
        </p:nvSpPr>
        <p:spPr bwMode="auto">
          <a:xfrm>
            <a:off x="9909199" y="6598214"/>
            <a:ext cx="381385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22000"/>
            </a:schemeClr>
          </a:solidFill>
          <a:ln>
            <a:noFill/>
          </a:ln>
        </p:spPr>
      </p:sp>
      <p:sp>
        <p:nvSpPr>
          <p:cNvPr id="478" name="Прямоугольник 477"/>
          <p:cNvSpPr/>
          <p:nvPr userDrawn="1"/>
        </p:nvSpPr>
        <p:spPr bwMode="auto">
          <a:xfrm>
            <a:off x="10289537" y="6681515"/>
            <a:ext cx="381385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0"/>
            </a:schemeClr>
          </a:solidFill>
          <a:ln>
            <a:noFill/>
          </a:ln>
        </p:spPr>
      </p:sp>
      <p:sp>
        <p:nvSpPr>
          <p:cNvPr id="479" name="Прямоугольник 478"/>
          <p:cNvSpPr/>
          <p:nvPr userDrawn="1"/>
        </p:nvSpPr>
        <p:spPr bwMode="auto">
          <a:xfrm>
            <a:off x="10669114" y="6598214"/>
            <a:ext cx="381385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</p:sp>
      <p:sp>
        <p:nvSpPr>
          <p:cNvPr id="461" name="Прямоугольник 460"/>
          <p:cNvSpPr/>
          <p:nvPr userDrawn="1"/>
        </p:nvSpPr>
        <p:spPr bwMode="auto">
          <a:xfrm>
            <a:off x="8760083" y="6600570"/>
            <a:ext cx="1144157" cy="2550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466" name="Прямоугольник 465"/>
          <p:cNvSpPr/>
          <p:nvPr userDrawn="1"/>
        </p:nvSpPr>
        <p:spPr bwMode="auto">
          <a:xfrm>
            <a:off x="8763994" y="6594997"/>
            <a:ext cx="381385" cy="257430"/>
          </a:xfrm>
          <a:prstGeom prst="rect">
            <a:avLst/>
          </a:prstGeom>
          <a:solidFill>
            <a:schemeClr val="accent2">
              <a:lumMod val="75000"/>
              <a:alpha val="46000"/>
            </a:schemeClr>
          </a:solidFill>
          <a:ln>
            <a:noFill/>
          </a:ln>
        </p:spPr>
      </p:sp>
      <p:sp>
        <p:nvSpPr>
          <p:cNvPr id="467" name="Прямоугольник 466"/>
          <p:cNvSpPr/>
          <p:nvPr userDrawn="1"/>
        </p:nvSpPr>
        <p:spPr bwMode="auto">
          <a:xfrm>
            <a:off x="9150709" y="6594997"/>
            <a:ext cx="381385" cy="257430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</p:sp>
      <p:sp>
        <p:nvSpPr>
          <p:cNvPr id="468" name="Прямоугольник 467"/>
          <p:cNvSpPr/>
          <p:nvPr userDrawn="1"/>
        </p:nvSpPr>
        <p:spPr bwMode="auto">
          <a:xfrm>
            <a:off x="9521437" y="6597036"/>
            <a:ext cx="381385" cy="257430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>
            <a:noFill/>
          </a:ln>
        </p:spPr>
      </p:sp>
      <p:sp>
        <p:nvSpPr>
          <p:cNvPr id="450" name="Прямоугольник 449"/>
          <p:cNvSpPr/>
          <p:nvPr userDrawn="1"/>
        </p:nvSpPr>
        <p:spPr bwMode="auto">
          <a:xfrm>
            <a:off x="7618378" y="6598214"/>
            <a:ext cx="1144157" cy="2550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455" name="Прямоугольник 454"/>
          <p:cNvSpPr/>
          <p:nvPr userDrawn="1"/>
        </p:nvSpPr>
        <p:spPr bwMode="auto">
          <a:xfrm>
            <a:off x="7622289" y="6598214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35000"/>
            </a:schemeClr>
          </a:solidFill>
          <a:ln>
            <a:noFill/>
          </a:ln>
        </p:spPr>
      </p:sp>
      <p:sp>
        <p:nvSpPr>
          <p:cNvPr id="456" name="Прямоугольник 455"/>
          <p:cNvSpPr/>
          <p:nvPr userDrawn="1"/>
        </p:nvSpPr>
        <p:spPr bwMode="auto">
          <a:xfrm>
            <a:off x="8001866" y="6598214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457" name="Прямоугольник 456"/>
          <p:cNvSpPr/>
          <p:nvPr userDrawn="1"/>
        </p:nvSpPr>
        <p:spPr bwMode="auto">
          <a:xfrm>
            <a:off x="8382201" y="6598214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439" name="Прямоугольник 438"/>
          <p:cNvSpPr/>
          <p:nvPr userDrawn="1"/>
        </p:nvSpPr>
        <p:spPr bwMode="auto">
          <a:xfrm>
            <a:off x="6477385" y="6598214"/>
            <a:ext cx="1144157" cy="2550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444" name="Прямоугольник 443"/>
          <p:cNvSpPr/>
          <p:nvPr userDrawn="1"/>
        </p:nvSpPr>
        <p:spPr bwMode="auto">
          <a:xfrm>
            <a:off x="6481296" y="6598214"/>
            <a:ext cx="381385" cy="257430"/>
          </a:xfrm>
          <a:prstGeom prst="rect">
            <a:avLst/>
          </a:prstGeom>
          <a:solidFill>
            <a:schemeClr val="accent4">
              <a:lumMod val="40000"/>
              <a:lumOff val="60000"/>
              <a:alpha val="3999"/>
            </a:schemeClr>
          </a:solidFill>
          <a:ln>
            <a:noFill/>
          </a:ln>
        </p:spPr>
      </p:sp>
      <p:sp>
        <p:nvSpPr>
          <p:cNvPr id="445" name="Прямоугольник 444"/>
          <p:cNvSpPr/>
          <p:nvPr userDrawn="1"/>
        </p:nvSpPr>
        <p:spPr bwMode="auto">
          <a:xfrm>
            <a:off x="6860871" y="6598214"/>
            <a:ext cx="381385" cy="257430"/>
          </a:xfrm>
          <a:prstGeom prst="rect">
            <a:avLst/>
          </a:prstGeom>
          <a:solidFill>
            <a:schemeClr val="accent4">
              <a:lumMod val="40000"/>
              <a:lumOff val="60000"/>
              <a:alpha val="23000"/>
            </a:schemeClr>
          </a:solidFill>
          <a:ln>
            <a:noFill/>
          </a:ln>
        </p:spPr>
      </p:sp>
      <p:sp>
        <p:nvSpPr>
          <p:cNvPr id="446" name="Прямоугольник 445"/>
          <p:cNvSpPr/>
          <p:nvPr userDrawn="1"/>
        </p:nvSpPr>
        <p:spPr bwMode="auto">
          <a:xfrm>
            <a:off x="7241207" y="6598214"/>
            <a:ext cx="381385" cy="257430"/>
          </a:xfrm>
          <a:prstGeom prst="rect">
            <a:avLst/>
          </a:prstGeom>
          <a:solidFill>
            <a:schemeClr val="accent4">
              <a:lumMod val="20000"/>
              <a:lumOff val="80000"/>
              <a:alpha val="26999"/>
            </a:schemeClr>
          </a:solidFill>
          <a:ln>
            <a:noFill/>
          </a:ln>
        </p:spPr>
      </p:sp>
      <p:sp>
        <p:nvSpPr>
          <p:cNvPr id="423" name="Прямоугольник 422"/>
          <p:cNvSpPr/>
          <p:nvPr userDrawn="1"/>
        </p:nvSpPr>
        <p:spPr bwMode="auto">
          <a:xfrm>
            <a:off x="5330857" y="6599709"/>
            <a:ext cx="1144157" cy="2550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428" name="Прямоугольник 427"/>
          <p:cNvSpPr/>
          <p:nvPr userDrawn="1"/>
        </p:nvSpPr>
        <p:spPr bwMode="auto">
          <a:xfrm>
            <a:off x="5334768" y="6599709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22000"/>
            </a:schemeClr>
          </a:solidFill>
          <a:ln>
            <a:noFill/>
          </a:ln>
        </p:spPr>
      </p:sp>
      <p:sp>
        <p:nvSpPr>
          <p:cNvPr id="429" name="Прямоугольник 428"/>
          <p:cNvSpPr/>
          <p:nvPr userDrawn="1"/>
        </p:nvSpPr>
        <p:spPr bwMode="auto">
          <a:xfrm>
            <a:off x="5714343" y="6599709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430" name="Прямоугольник 429"/>
          <p:cNvSpPr/>
          <p:nvPr userDrawn="1"/>
        </p:nvSpPr>
        <p:spPr bwMode="auto">
          <a:xfrm>
            <a:off x="6094679" y="6599709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412" name="Прямоугольник 411"/>
          <p:cNvSpPr/>
          <p:nvPr userDrawn="1"/>
        </p:nvSpPr>
        <p:spPr bwMode="auto">
          <a:xfrm>
            <a:off x="4186699" y="6597353"/>
            <a:ext cx="1144157" cy="255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417" name="Прямоугольник 416"/>
          <p:cNvSpPr/>
          <p:nvPr userDrawn="1"/>
        </p:nvSpPr>
        <p:spPr bwMode="auto">
          <a:xfrm>
            <a:off x="4190610" y="6597353"/>
            <a:ext cx="381385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22000"/>
            </a:schemeClr>
          </a:solidFill>
          <a:ln>
            <a:noFill/>
          </a:ln>
        </p:spPr>
      </p:sp>
      <p:sp>
        <p:nvSpPr>
          <p:cNvPr id="418" name="Прямоугольник 417"/>
          <p:cNvSpPr/>
          <p:nvPr userDrawn="1"/>
        </p:nvSpPr>
        <p:spPr bwMode="auto">
          <a:xfrm>
            <a:off x="4570186" y="6597353"/>
            <a:ext cx="381385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0"/>
            </a:schemeClr>
          </a:solidFill>
          <a:ln>
            <a:noFill/>
          </a:ln>
        </p:spPr>
      </p:sp>
      <p:sp>
        <p:nvSpPr>
          <p:cNvPr id="419" name="Прямоугольник 418"/>
          <p:cNvSpPr/>
          <p:nvPr userDrawn="1"/>
        </p:nvSpPr>
        <p:spPr bwMode="auto">
          <a:xfrm>
            <a:off x="4950522" y="6597353"/>
            <a:ext cx="381385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</p:sp>
      <p:sp>
        <p:nvSpPr>
          <p:cNvPr id="401" name="Прямоугольник 400"/>
          <p:cNvSpPr/>
          <p:nvPr userDrawn="1"/>
        </p:nvSpPr>
        <p:spPr bwMode="auto">
          <a:xfrm>
            <a:off x="3041491" y="6599709"/>
            <a:ext cx="1144157" cy="2550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406" name="Прямоугольник 405"/>
          <p:cNvSpPr/>
          <p:nvPr userDrawn="1"/>
        </p:nvSpPr>
        <p:spPr bwMode="auto">
          <a:xfrm>
            <a:off x="3045402" y="6599709"/>
            <a:ext cx="381385" cy="257430"/>
          </a:xfrm>
          <a:prstGeom prst="rect">
            <a:avLst/>
          </a:prstGeom>
          <a:solidFill>
            <a:schemeClr val="accent2">
              <a:lumMod val="75000"/>
              <a:alpha val="46000"/>
            </a:schemeClr>
          </a:solidFill>
          <a:ln>
            <a:noFill/>
          </a:ln>
        </p:spPr>
      </p:sp>
      <p:sp>
        <p:nvSpPr>
          <p:cNvPr id="407" name="Прямоугольник 406"/>
          <p:cNvSpPr/>
          <p:nvPr userDrawn="1"/>
        </p:nvSpPr>
        <p:spPr bwMode="auto">
          <a:xfrm>
            <a:off x="3424979" y="6599709"/>
            <a:ext cx="381385" cy="257430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</p:sp>
      <p:sp>
        <p:nvSpPr>
          <p:cNvPr id="408" name="Прямоугольник 407"/>
          <p:cNvSpPr/>
          <p:nvPr userDrawn="1"/>
        </p:nvSpPr>
        <p:spPr bwMode="auto">
          <a:xfrm>
            <a:off x="3805314" y="6599709"/>
            <a:ext cx="381385" cy="257430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>
            <a:noFill/>
          </a:ln>
        </p:spPr>
      </p:sp>
      <p:sp>
        <p:nvSpPr>
          <p:cNvPr id="390" name="Прямоугольник 389"/>
          <p:cNvSpPr/>
          <p:nvPr userDrawn="1"/>
        </p:nvSpPr>
        <p:spPr bwMode="auto">
          <a:xfrm>
            <a:off x="1899786" y="6597353"/>
            <a:ext cx="1144157" cy="2550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395" name="Прямоугольник 394"/>
          <p:cNvSpPr/>
          <p:nvPr userDrawn="1"/>
        </p:nvSpPr>
        <p:spPr bwMode="auto">
          <a:xfrm>
            <a:off x="1903697" y="6597353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35000"/>
            </a:schemeClr>
          </a:solidFill>
          <a:ln>
            <a:noFill/>
          </a:ln>
        </p:spPr>
      </p:sp>
      <p:sp>
        <p:nvSpPr>
          <p:cNvPr id="396" name="Прямоугольник 395"/>
          <p:cNvSpPr/>
          <p:nvPr userDrawn="1"/>
        </p:nvSpPr>
        <p:spPr bwMode="auto">
          <a:xfrm>
            <a:off x="2283274" y="6597353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397" name="Прямоугольник 396"/>
          <p:cNvSpPr/>
          <p:nvPr userDrawn="1"/>
        </p:nvSpPr>
        <p:spPr bwMode="auto">
          <a:xfrm>
            <a:off x="2663610" y="6597353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379" name="Прямоугольник 378"/>
          <p:cNvSpPr/>
          <p:nvPr userDrawn="1"/>
        </p:nvSpPr>
        <p:spPr bwMode="auto">
          <a:xfrm>
            <a:off x="758793" y="6597353"/>
            <a:ext cx="1144157" cy="2574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384" name="Прямоугольник 383"/>
          <p:cNvSpPr/>
          <p:nvPr userDrawn="1"/>
        </p:nvSpPr>
        <p:spPr bwMode="auto">
          <a:xfrm>
            <a:off x="762703" y="6597353"/>
            <a:ext cx="381385" cy="257430"/>
          </a:xfrm>
          <a:prstGeom prst="rect">
            <a:avLst/>
          </a:prstGeom>
          <a:solidFill>
            <a:schemeClr val="accent4">
              <a:lumMod val="40000"/>
              <a:lumOff val="60000"/>
              <a:alpha val="3999"/>
            </a:schemeClr>
          </a:solidFill>
          <a:ln>
            <a:noFill/>
          </a:ln>
        </p:spPr>
      </p:sp>
      <p:sp>
        <p:nvSpPr>
          <p:cNvPr id="385" name="Прямоугольник 384"/>
          <p:cNvSpPr/>
          <p:nvPr userDrawn="1"/>
        </p:nvSpPr>
        <p:spPr bwMode="auto">
          <a:xfrm>
            <a:off x="1142281" y="6597353"/>
            <a:ext cx="381385" cy="257430"/>
          </a:xfrm>
          <a:prstGeom prst="rect">
            <a:avLst/>
          </a:prstGeom>
          <a:solidFill>
            <a:schemeClr val="accent4">
              <a:lumMod val="40000"/>
              <a:lumOff val="60000"/>
              <a:alpha val="23000"/>
            </a:schemeClr>
          </a:solidFill>
          <a:ln>
            <a:noFill/>
          </a:ln>
        </p:spPr>
      </p:sp>
      <p:sp>
        <p:nvSpPr>
          <p:cNvPr id="386" name="Прямоугольник 385"/>
          <p:cNvSpPr/>
          <p:nvPr userDrawn="1"/>
        </p:nvSpPr>
        <p:spPr bwMode="auto">
          <a:xfrm>
            <a:off x="1522615" y="6597353"/>
            <a:ext cx="381385" cy="257430"/>
          </a:xfrm>
          <a:prstGeom prst="rect">
            <a:avLst/>
          </a:prstGeom>
          <a:solidFill>
            <a:schemeClr val="accent4">
              <a:lumMod val="20000"/>
              <a:lumOff val="80000"/>
              <a:alpha val="26999"/>
            </a:schemeClr>
          </a:solidFill>
          <a:ln>
            <a:noFill/>
          </a:ln>
        </p:spPr>
      </p:sp>
      <p:sp>
        <p:nvSpPr>
          <p:cNvPr id="366" name="Прямоугольник 365"/>
          <p:cNvSpPr/>
          <p:nvPr userDrawn="1"/>
        </p:nvSpPr>
        <p:spPr bwMode="auto">
          <a:xfrm>
            <a:off x="-1" y="6599851"/>
            <a:ext cx="765171" cy="2549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370" name="Прямоугольник 369"/>
          <p:cNvSpPr/>
          <p:nvPr userDrawn="1"/>
        </p:nvSpPr>
        <p:spPr bwMode="auto">
          <a:xfrm>
            <a:off x="4502" y="6599853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371" name="Прямоугольник 370"/>
          <p:cNvSpPr/>
          <p:nvPr userDrawn="1"/>
        </p:nvSpPr>
        <p:spPr bwMode="auto">
          <a:xfrm>
            <a:off x="384838" y="6599853"/>
            <a:ext cx="381385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3" name="Текст 2"/>
          <p:cNvSpPr>
            <a:spLocks noGrp="1"/>
          </p:cNvSpPr>
          <p:nvPr userDrawn="1">
            <p:ph type="body" idx="1"/>
          </p:nvPr>
        </p:nvSpPr>
        <p:spPr bwMode="auto">
          <a:xfrm>
            <a:off x="609599" y="1340767"/>
            <a:ext cx="10972800" cy="460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2" name="Заголовок 1"/>
          <p:cNvSpPr>
            <a:spLocks noGrp="1"/>
          </p:cNvSpPr>
          <p:nvPr userDrawn="1">
            <p:ph type="title"/>
          </p:nvPr>
        </p:nvSpPr>
        <p:spPr bwMode="auto">
          <a:xfrm>
            <a:off x="2676487" y="220639"/>
            <a:ext cx="6750078" cy="856127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154" name="Номер слайда 5"/>
          <p:cNvSpPr>
            <a:spLocks noGrp="1"/>
          </p:cNvSpPr>
          <p:nvPr userDrawn="1">
            <p:ph type="sldNum" sz="quarter" idx="4"/>
          </p:nvPr>
        </p:nvSpPr>
        <p:spPr bwMode="auto">
          <a:xfrm>
            <a:off x="5190395" y="6132835"/>
            <a:ext cx="952634" cy="365125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  <p:sp>
        <p:nvSpPr>
          <p:cNvPr id="151" name="Дата 3"/>
          <p:cNvSpPr>
            <a:spLocks noGrp="1"/>
          </p:cNvSpPr>
          <p:nvPr userDrawn="1">
            <p:ph type="dt" sz="half" idx="2"/>
          </p:nvPr>
        </p:nvSpPr>
        <p:spPr bwMode="auto">
          <a:xfrm>
            <a:off x="607261" y="610950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152" name="Нижний колонтитул 4"/>
          <p:cNvSpPr>
            <a:spLocks noGrp="1"/>
          </p:cNvSpPr>
          <p:nvPr userDrawn="1">
            <p:ph type="ftr" sz="quarter" idx="3"/>
          </p:nvPr>
        </p:nvSpPr>
        <p:spPr bwMode="auto">
          <a:xfrm>
            <a:off x="7758885" y="6132835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ctr" defTabSz="914400">
        <a:spcBef>
          <a:spcPts val="0"/>
        </a:spcBef>
        <a:buNone/>
        <a:defRPr sz="3200" b="1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946" y="2432723"/>
            <a:ext cx="12197548" cy="1152127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en-US" sz="8000">
                <a:latin typeface="Arial Black"/>
                <a:cs typeface="Arial Black"/>
              </a:rPr>
              <a:t>SOFTWARE CRACKING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2058894" y="3669563"/>
            <a:ext cx="8081653" cy="1008111"/>
          </a:xfrm>
        </p:spPr>
        <p:txBody>
          <a:bodyPr/>
          <a:lstStyle/>
          <a:p>
            <a:pPr>
              <a:defRPr/>
            </a:pPr>
            <a:r>
              <a:rPr lang="en-US"/>
              <a:t>BY ANKIT RAJ</a:t>
            </a:r>
            <a:endParaRPr lang="en-US"/>
          </a:p>
        </p:txBody>
      </p:sp>
      <p:sp>
        <p:nvSpPr>
          <p:cNvPr id="1405253637" name=""/>
          <p:cNvSpPr txBox="1"/>
          <p:nvPr/>
        </p:nvSpPr>
        <p:spPr bwMode="auto">
          <a:xfrm flipH="0" flipV="0">
            <a:off x="1258615" y="5076916"/>
            <a:ext cx="10340297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8817726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017232" y="1877257"/>
            <a:ext cx="4181474" cy="4238624"/>
          </a:xfrm>
          <a:prstGeom prst="rect">
            <a:avLst/>
          </a:prstGeom>
        </p:spPr>
      </p:pic>
      <p:pic>
        <p:nvPicPr>
          <p:cNvPr id="1658213983" name=""/>
          <p:cNvPicPr>
            <a:picLocks noChangeAspect="1"/>
          </p:cNvPicPr>
          <p:nvPr/>
        </p:nvPicPr>
        <p:blipFill>
          <a:blip r:embed="rId3"/>
          <a:srcRect l="19680" t="17636" r="0" b="4736"/>
          <a:stretch/>
        </p:blipFill>
        <p:spPr bwMode="auto">
          <a:xfrm flipH="0" flipV="0">
            <a:off x="6039611" y="1923495"/>
            <a:ext cx="5929059" cy="4192386"/>
          </a:xfrm>
          <a:prstGeom prst="rect">
            <a:avLst/>
          </a:prstGeom>
        </p:spPr>
      </p:pic>
      <p:sp>
        <p:nvSpPr>
          <p:cNvPr id="1128435929" name=""/>
          <p:cNvSpPr txBox="1"/>
          <p:nvPr/>
        </p:nvSpPr>
        <p:spPr bwMode="auto">
          <a:xfrm flipH="0" flipV="0">
            <a:off x="814732" y="1026480"/>
            <a:ext cx="9201730" cy="5181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Arial"/>
              <a:buChar char="–"/>
              <a:defRPr/>
            </a:pPr>
            <a:r>
              <a:rPr sz="2800" b="1"/>
              <a:t>Encountered Errors that needs to be Bypassed.</a:t>
            </a:r>
            <a:endParaRPr sz="28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099398094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41809" y="117981"/>
            <a:ext cx="11703554" cy="66239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788652297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109708" y="1239174"/>
            <a:ext cx="6962774" cy="1895474"/>
          </a:xfrm>
          <a:prstGeom prst="rect">
            <a:avLst/>
          </a:prstGeom>
        </p:spPr>
      </p:pic>
      <p:pic>
        <p:nvPicPr>
          <p:cNvPr id="108061422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109708" y="3467562"/>
            <a:ext cx="8667749" cy="27050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47892082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257669" y="1044975"/>
            <a:ext cx="4286250" cy="5200650"/>
          </a:xfrm>
          <a:prstGeom prst="rect">
            <a:avLst/>
          </a:prstGeom>
        </p:spPr>
      </p:pic>
      <p:sp>
        <p:nvSpPr>
          <p:cNvPr id="965077908" name=""/>
          <p:cNvSpPr txBox="1"/>
          <p:nvPr/>
        </p:nvSpPr>
        <p:spPr bwMode="auto">
          <a:xfrm flipH="0" flipV="0">
            <a:off x="5826917" y="3144174"/>
            <a:ext cx="6057555" cy="118875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 b="1"/>
              <a:t>CRACKED SUCCESSFULLY</a:t>
            </a:r>
            <a:endParaRPr sz="36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2284833" name="Заголовок 8"/>
          <p:cNvSpPr>
            <a:spLocks noGrp="1"/>
          </p:cNvSpPr>
          <p:nvPr>
            <p:ph type="title"/>
          </p:nvPr>
        </p:nvSpPr>
        <p:spPr bwMode="auto">
          <a:xfrm flipH="0" flipV="0">
            <a:off x="59423" y="155905"/>
            <a:ext cx="12037347" cy="856126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en-US" sz="3200" b="1" i="0" u="none" strike="noStrike" cap="none" spc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Contribution and Impact of Software Cracking on People's Life.</a:t>
            </a:r>
            <a:endParaRPr/>
          </a:p>
        </p:txBody>
      </p:sp>
      <p:sp>
        <p:nvSpPr>
          <p:cNvPr id="1545102643" name=""/>
          <p:cNvSpPr txBox="1"/>
          <p:nvPr/>
        </p:nvSpPr>
        <p:spPr bwMode="auto">
          <a:xfrm flipH="0" flipV="0">
            <a:off x="148907" y="924757"/>
            <a:ext cx="11830849" cy="47853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Arial"/>
              <a:buChar char="–"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People always like freebies</a:t>
            </a:r>
            <a:endParaRPr sz="2800"/>
          </a:p>
          <a:p>
            <a:pPr marL="283879" indent="-283879">
              <a:buFont typeface="Arial"/>
              <a:buChar char="–"/>
              <a:defRPr/>
            </a:pPr>
            <a:r>
              <a:rPr sz="2800"/>
              <a:t>So with the help of software cracking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we can use any paid software for free</a:t>
            </a:r>
            <a:r>
              <a:rPr sz="2800"/>
              <a:t>.</a:t>
            </a:r>
            <a:endParaRPr sz="2800"/>
          </a:p>
          <a:p>
            <a:pPr marL="283879" indent="-283879">
              <a:buFont typeface="Arial"/>
              <a:buChar char="–"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Do you remember that time, when we use to buy the cracked copy of windows 7 etc. from the market for very cheap</a:t>
            </a:r>
            <a:r>
              <a:rPr sz="2800"/>
              <a:t>?</a:t>
            </a:r>
            <a:endParaRPr sz="2800"/>
          </a:p>
          <a:p>
            <a:pPr marL="283879" indent="-283879">
              <a:buFont typeface="Arial"/>
              <a:buChar char="–"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We used to share that copy to our friends.</a:t>
            </a:r>
            <a:endParaRPr sz="2800"/>
          </a:p>
          <a:p>
            <a:pPr marL="283879" indent="-283879">
              <a:buFont typeface="Arial"/>
              <a:buChar char="–"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Technically using the same windows copy on multiple system that is only possible with software cracking.</a:t>
            </a:r>
            <a:endParaRPr sz="2800"/>
          </a:p>
          <a:p>
            <a:pPr marL="283879" indent="-283879">
              <a:buFont typeface="Arial"/>
              <a:buChar char="–"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With the help of software cracking now people don't have to worry about their paid verisons and they can do their daily task tension free</a:t>
            </a:r>
            <a:r>
              <a:rPr sz="2800"/>
              <a:t>.</a:t>
            </a:r>
            <a:endParaRPr sz="2800"/>
          </a:p>
          <a:p>
            <a:pPr marL="283879" indent="-283879">
              <a:buFont typeface="Arial"/>
              <a:buChar char="–"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Infact now a days cracked softwares also contain some sort of modification which ultimately ease our task than the original one.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9432645" name="Заголовок 8"/>
          <p:cNvSpPr>
            <a:spLocks noGrp="1"/>
          </p:cNvSpPr>
          <p:nvPr>
            <p:ph type="title"/>
          </p:nvPr>
        </p:nvSpPr>
        <p:spPr bwMode="auto">
          <a:xfrm flipH="0" flipV="0">
            <a:off x="1723986" y="1998847"/>
            <a:ext cx="8661983" cy="1977608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sz="11000"/>
              <a:t>THANK YOU !</a:t>
            </a:r>
            <a:endParaRPr sz="1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1147603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US" sz="3600" b="1" i="0" u="none" strike="noStrike" cap="none" spc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FLOW OF PRESENTATION</a:t>
            </a:r>
            <a:endParaRPr/>
          </a:p>
        </p:txBody>
      </p:sp>
      <p:sp>
        <p:nvSpPr>
          <p:cNvPr id="613475947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609599" y="1340767"/>
            <a:ext cx="11450181" cy="5104789"/>
          </a:xfrm>
        </p:spPr>
        <p:txBody>
          <a:bodyPr/>
          <a:lstStyle/>
          <a:p>
            <a:pPr>
              <a:defRPr/>
            </a:pPr>
            <a:r>
              <a:rPr b="1" i="0" u="sng"/>
              <a:t>OBJECTIVE OF PRESENTATION</a:t>
            </a:r>
            <a:endParaRPr b="1" i="0" u="sng"/>
          </a:p>
          <a:p>
            <a:pPr lvl="1">
              <a:defRPr/>
            </a:pPr>
            <a:r>
              <a:rPr b="0" i="0" u="none"/>
              <a:t>What and Why Software Cracking.</a:t>
            </a:r>
            <a:endParaRPr b="0" i="0" u="none"/>
          </a:p>
          <a:p>
            <a:pPr marL="0" indent="0">
              <a:buFont typeface="Arial"/>
              <a:buNone/>
              <a:defRPr/>
            </a:pPr>
            <a:endParaRPr b="1" i="0" u="sng"/>
          </a:p>
          <a:p>
            <a:pPr>
              <a:defRPr/>
            </a:pPr>
            <a:r>
              <a:rPr b="1" i="0" u="sng"/>
              <a:t>DEMONSTRATION</a:t>
            </a:r>
            <a:endParaRPr b="1" i="0" u="sng"/>
          </a:p>
          <a:p>
            <a:pPr lvl="1">
              <a:defRPr/>
            </a:pPr>
            <a:r>
              <a:rPr b="0" i="0" u="none"/>
              <a:t>Computer Architecture &amp; Working of CPU &amp; Memory Subsystem.</a:t>
            </a:r>
            <a:endParaRPr b="0" i="0" u="none"/>
          </a:p>
          <a:p>
            <a:pPr lvl="1">
              <a:defRPr/>
            </a:pPr>
            <a:r>
              <a:rPr b="0" i="0" u="none"/>
              <a:t>Tools and Requirements of demonstration.</a:t>
            </a:r>
            <a:endParaRPr b="0" i="0" u="none"/>
          </a:p>
          <a:p>
            <a:pPr lvl="1">
              <a:defRPr/>
            </a:pPr>
            <a:r>
              <a:rPr b="0" i="0" u="none"/>
              <a:t>Procedure of Software Cracking.</a:t>
            </a:r>
            <a:endParaRPr b="0" i="0" u="none"/>
          </a:p>
          <a:p>
            <a:pPr lvl="1">
              <a:defRPr/>
            </a:pPr>
            <a:endParaRPr b="1" i="0" u="sng"/>
          </a:p>
          <a:p>
            <a:pPr>
              <a:defRPr/>
            </a:pPr>
            <a:r>
              <a:rPr b="1" i="0" u="sng"/>
              <a:t>CONTRIBUTION AND IMPACTS</a:t>
            </a:r>
            <a:endParaRPr b="1" i="0" u="sng"/>
          </a:p>
          <a:p>
            <a:pPr lvl="1">
              <a:defRPr/>
            </a:pPr>
            <a:r>
              <a:rPr b="0" i="0" u="none"/>
              <a:t>How Software Cracking contributed to people’s life and its impact in long run.</a:t>
            </a:r>
            <a:endParaRPr i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03499803" name="Объект 2"/>
          <p:cNvSpPr>
            <a:spLocks noGrp="1"/>
          </p:cNvSpPr>
          <p:nvPr>
            <p:ph sz="half" idx="1"/>
          </p:nvPr>
        </p:nvSpPr>
        <p:spPr bwMode="auto">
          <a:xfrm flipH="0" flipV="0">
            <a:off x="609599" y="1423317"/>
            <a:ext cx="5384799" cy="4763308"/>
          </a:xfrm>
          <a:prstGeom prst="rect">
            <a:avLst/>
          </a:prstGeom>
          <a:ln w="380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>
              <a:defRPr/>
            </a:pPr>
            <a:r>
              <a:rPr b="1" u="sng"/>
              <a:t>What is Software Cracking?</a:t>
            </a:r>
            <a:endParaRPr/>
          </a:p>
          <a:p>
            <a:pPr lvl="1">
              <a:defRPr/>
            </a:pPr>
            <a:r>
              <a:rPr lang="en-US"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Manipulation the software codes in such a way it was not intended to work as</a:t>
            </a:r>
            <a:r>
              <a:rPr/>
              <a:t>.</a:t>
            </a:r>
            <a:endParaRPr/>
          </a:p>
          <a:p>
            <a:pPr lvl="1">
              <a:defRPr/>
            </a:pPr>
            <a:r>
              <a:rPr lang="en-US"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Modification of software to enable disabled features.</a:t>
            </a:r>
            <a:endParaRPr/>
          </a:p>
          <a:p>
            <a:pPr lvl="1">
              <a:defRPr/>
            </a:pPr>
            <a:r>
              <a:rPr/>
              <a:t>Such as </a:t>
            </a:r>
            <a:r>
              <a:rPr lang="en-US"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disabling copy protection features</a:t>
            </a:r>
            <a:endParaRPr/>
          </a:p>
          <a:p>
            <a:pPr lvl="1">
              <a:defRPr/>
            </a:pPr>
            <a:r>
              <a:rPr/>
              <a:t>Or disabling requirements of serial number.</a:t>
            </a:r>
            <a:endParaRPr/>
          </a:p>
          <a:p>
            <a:pPr lvl="1">
              <a:defRPr/>
            </a:pPr>
            <a:endParaRPr lang="en-US" sz="24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lvl="1">
              <a:defRPr/>
            </a:pPr>
            <a:endParaRPr/>
          </a:p>
        </p:txBody>
      </p:sp>
      <p:sp>
        <p:nvSpPr>
          <p:cNvPr id="1378799437" name="Объект 3"/>
          <p:cNvSpPr>
            <a:spLocks noGrp="1"/>
          </p:cNvSpPr>
          <p:nvPr>
            <p:ph sz="half" idx="2"/>
          </p:nvPr>
        </p:nvSpPr>
        <p:spPr bwMode="auto">
          <a:xfrm flipH="0" flipV="0">
            <a:off x="6197599" y="1423317"/>
            <a:ext cx="5384799" cy="4763308"/>
          </a:xfrm>
          <a:prstGeom prst="rect">
            <a:avLst/>
          </a:prstGeom>
          <a:ln w="380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>
              <a:defRPr/>
            </a:pPr>
            <a:r>
              <a:rPr b="1" u="sng"/>
              <a:t>Why Software Cracking?</a:t>
            </a:r>
            <a:endParaRPr b="1"/>
          </a:p>
          <a:p>
            <a:pPr lvl="1">
              <a:defRPr/>
            </a:pPr>
            <a:r>
              <a:rPr/>
              <a:t>Helps to use a paid software for free.</a:t>
            </a:r>
            <a:endParaRPr/>
          </a:p>
          <a:p>
            <a:pPr lvl="1">
              <a:defRPr/>
            </a:pPr>
            <a:r>
              <a:rPr/>
              <a:t>May have encountered the need of a paid software.</a:t>
            </a:r>
            <a:endParaRPr/>
          </a:p>
          <a:p>
            <a:pPr lvl="1">
              <a:defRPr/>
            </a:pPr>
            <a:r>
              <a:rPr/>
              <a:t>But don’t want to spend a penny.</a:t>
            </a:r>
            <a:endParaRPr/>
          </a:p>
          <a:p>
            <a:pPr lvl="1">
              <a:defRPr/>
            </a:pPr>
            <a:r>
              <a:rPr/>
              <a:t>Point is what can we do at zero cost.</a:t>
            </a:r>
            <a:endParaRPr/>
          </a:p>
          <a:p>
            <a:pPr lvl="1">
              <a:defRPr/>
            </a:pPr>
            <a:r>
              <a:rPr/>
              <a:t>Answer is Software Cracking.</a:t>
            </a:r>
            <a:endParaRPr/>
          </a:p>
          <a:p>
            <a:pPr lvl="1">
              <a:defRPr/>
            </a:pPr>
            <a:r>
              <a:rPr/>
              <a:t>Either we can download the cracked software.</a:t>
            </a:r>
            <a:endParaRPr/>
          </a:p>
          <a:p>
            <a:pPr lvl="1">
              <a:defRPr/>
            </a:pPr>
            <a:r>
              <a:rPr/>
              <a:t>Or, we can crack a software by our-self.</a:t>
            </a:r>
            <a:endParaRPr/>
          </a:p>
          <a:p>
            <a:pPr lvl="1">
              <a:defRPr/>
            </a:pPr>
            <a:endParaRPr/>
          </a:p>
          <a:p>
            <a:pPr lvl="1">
              <a:defRPr/>
            </a:pPr>
            <a:endParaRPr/>
          </a:p>
        </p:txBody>
      </p:sp>
      <p:sp>
        <p:nvSpPr>
          <p:cNvPr id="1696773116" name="Заголовок 10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OBJECTIVE OF PRESENTATION</a:t>
            </a:r>
            <a:endParaRPr/>
          </a:p>
        </p:txBody>
      </p:sp>
      <p:sp>
        <p:nvSpPr>
          <p:cNvPr id="876291632" name=""/>
          <p:cNvSpPr txBox="1"/>
          <p:nvPr/>
        </p:nvSpPr>
        <p:spPr bwMode="auto">
          <a:xfrm flipH="0" flipV="0">
            <a:off x="2655000" y="1692304"/>
            <a:ext cx="182988" cy="365795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9023823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2378474" y="277427"/>
            <a:ext cx="7435048" cy="582747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US" sz="3200" b="1" i="0" u="none" strike="noStrike" cap="none" spc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DEMONSTRATION</a:t>
            </a:r>
            <a:endParaRPr/>
          </a:p>
        </p:txBody>
      </p:sp>
      <p:pic>
        <p:nvPicPr>
          <p:cNvPr id="80541220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3093023" y="1710800"/>
            <a:ext cx="6005950" cy="4198397"/>
          </a:xfrm>
          <a:prstGeom prst="rect">
            <a:avLst/>
          </a:prstGeom>
        </p:spPr>
      </p:pic>
      <p:sp>
        <p:nvSpPr>
          <p:cNvPr id="239307153" name=""/>
          <p:cNvSpPr txBox="1"/>
          <p:nvPr/>
        </p:nvSpPr>
        <p:spPr bwMode="auto">
          <a:xfrm flipH="0" flipV="0">
            <a:off x="1277111" y="1017232"/>
            <a:ext cx="9913721" cy="45723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349965" indent="-349965">
              <a:buFont typeface="Arial"/>
              <a:buChar char="•"/>
              <a:defRPr/>
            </a:pPr>
            <a:r>
              <a:rPr lang="en-US" sz="24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 Architecture &amp; Working of CPU &amp; Memory Subsystem.</a:t>
            </a:r>
            <a:endParaRPr sz="2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4211000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841528" y="1609077"/>
            <a:ext cx="10372725" cy="3190874"/>
          </a:xfrm>
          <a:prstGeom prst="rect">
            <a:avLst/>
          </a:prstGeom>
        </p:spPr>
      </p:pic>
      <p:sp>
        <p:nvSpPr>
          <p:cNvPr id="650410885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2378473" y="277426"/>
            <a:ext cx="7435047" cy="582746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en-US" sz="3200" b="1" i="0" u="none" strike="noStrike" cap="none" spc="0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rial"/>
              </a:rPr>
              <a:t>CPU and Memory Subsystem Working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48868837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376626" y="1007985"/>
            <a:ext cx="7477124" cy="48386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705761998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2746528" y="1516601"/>
            <a:ext cx="6538980" cy="4915206"/>
          </a:xfrm>
          <a:prstGeom prst="rect">
            <a:avLst/>
          </a:prstGeom>
        </p:spPr>
      </p:pic>
      <p:sp>
        <p:nvSpPr>
          <p:cNvPr id="29607608" name=""/>
          <p:cNvSpPr txBox="1"/>
          <p:nvPr/>
        </p:nvSpPr>
        <p:spPr bwMode="auto">
          <a:xfrm flipH="0" flipV="0">
            <a:off x="981189" y="961747"/>
            <a:ext cx="4079943" cy="5181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Arial"/>
              <a:buChar char="•"/>
              <a:defRPr/>
            </a:pPr>
            <a:r>
              <a:rPr sz="2800" b="1"/>
              <a:t>Various x86 Registers</a:t>
            </a:r>
            <a:endParaRPr sz="28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868458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b="1" u="sng"/>
              <a:t>Tools &amp; Requirements:-</a:t>
            </a:r>
            <a:endParaRPr u="sng"/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	1. A Software which needs to cracked -  We will be using crackme 		    software.</a:t>
            </a:r>
            <a:endParaRPr lang="en-US" sz="28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endParaRPr lang="en-US" sz="28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	2. A Disassembler tool – We will be using Olly Debugger.</a:t>
            </a:r>
            <a:endParaRPr lang="en-US" sz="28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endParaRPr lang="en-US" sz="28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	3. Foundational knowledge on working of CPU.</a:t>
            </a:r>
            <a:endParaRPr lang="en-US" sz="28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endParaRPr lang="en-US" sz="28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	</a:t>
            </a:r>
            <a:r>
              <a:rPr lang="en-US" sz="28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4. Knowledge of X86 assembly language.</a:t>
            </a:r>
            <a:endParaRPr lang="en-US" sz="28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3135667" name="Заголовок 1"/>
          <p:cNvSpPr>
            <a:spLocks noGrp="1"/>
          </p:cNvSpPr>
          <p:nvPr>
            <p:ph type="title"/>
          </p:nvPr>
        </p:nvSpPr>
        <p:spPr bwMode="auto">
          <a:xfrm>
            <a:off x="530915" y="712549"/>
            <a:ext cx="10945215" cy="1002034"/>
          </a:xfrm>
          <a:prstGeom prst="rect">
            <a:avLst/>
          </a:prstGeom>
          <a:noFill/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Procedure</a:t>
            </a:r>
            <a:endParaRPr/>
          </a:p>
        </p:txBody>
      </p:sp>
      <p:pic>
        <p:nvPicPr>
          <p:cNvPr id="103969873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684004" y="1387135"/>
            <a:ext cx="8951650" cy="4777203"/>
          </a:xfrm>
          <a:prstGeom prst="rect">
            <a:avLst/>
          </a:prstGeom>
        </p:spPr>
      </p:pic>
      <p:sp>
        <p:nvSpPr>
          <p:cNvPr id="1214166858" name=""/>
          <p:cNvSpPr txBox="1"/>
          <p:nvPr/>
        </p:nvSpPr>
        <p:spPr bwMode="auto">
          <a:xfrm flipH="0" flipV="0">
            <a:off x="3894174" y="6195873"/>
            <a:ext cx="4087751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Fig - Olly Debugger Interface Description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asic">
  <a:themeElements>
    <a:clrScheme name="Color">
      <a:dk1>
        <a:srgbClr val="0F243E"/>
      </a:dk1>
      <a:lt1>
        <a:sysClr val="window" lastClr="FFFFFF"/>
      </a:lt1>
      <a:dk2>
        <a:srgbClr val="1F497D"/>
      </a:dk2>
      <a:lt2>
        <a:srgbClr val="EEECE1"/>
      </a:lt2>
      <a:accent1>
        <a:srgbClr val="0000FF"/>
      </a:accent1>
      <a:accent2>
        <a:srgbClr val="FE19FF"/>
      </a:accent2>
      <a:accent3>
        <a:srgbClr val="00B050"/>
      </a:accent3>
      <a:accent4>
        <a:srgbClr val="FF0000"/>
      </a:accent4>
      <a:accent5>
        <a:srgbClr val="4BACC6"/>
      </a:accent5>
      <a:accent6>
        <a:srgbClr val="FFFF00"/>
      </a:accent6>
      <a:hlink>
        <a:srgbClr val="548DD4"/>
      </a:hlink>
      <a:folHlink>
        <a:srgbClr val="FE19FF"/>
      </a:folHlink>
    </a:clrScheme>
    <a:fontScheme name="Классическая">
      <a:majorFont>
        <a:latin typeface="Arial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ONLYOFFICE/7.2.1.36</Application>
  <DocSecurity>0</DocSecurity>
  <PresentationFormat>Widescreen</PresentationFormat>
  <Paragraphs>0</Paragraphs>
  <Slides>15</Slides>
  <Notes>15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created xsi:type="dcterms:W3CDTF">2012-12-03T06:56:55Z</dcterms:created>
  <dcterms:modified xsi:type="dcterms:W3CDTF">2023-01-17T13:58:18Z</dcterms:modified>
  <cp:category/>
  <cp:contentStatus/>
  <cp:version/>
</cp:coreProperties>
</file>