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innon, Jenna" initials="MJ" lastIdx="1" clrIdx="0">
    <p:extLst>
      <p:ext uri="{19B8F6BF-5375-455C-9EA6-DF929625EA0E}">
        <p15:presenceInfo xmlns:p15="http://schemas.microsoft.com/office/powerpoint/2012/main" userId="S-1-5-21-612801498-2769352452-3133719797-117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ADB"/>
    <a:srgbClr val="58908E"/>
    <a:srgbClr val="6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xmlns="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6009" y="3041642"/>
            <a:ext cx="4211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75AA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CA" b="1" dirty="0" smtClean="0">
              <a:solidFill>
                <a:srgbClr val="75AA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75AA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to Mapping and Geospatial Data Visualization</a:t>
            </a:r>
          </a:p>
          <a:p>
            <a:pPr algn="ctr"/>
            <a:endParaRPr lang="en-CA" b="1" dirty="0" smtClean="0">
              <a:solidFill>
                <a:srgbClr val="75AA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75AA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17-JAN-2023</a:t>
            </a:r>
            <a:endParaRPr lang="en-CA" b="1" dirty="0">
              <a:solidFill>
                <a:srgbClr val="75AAD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37" y="397698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Updates</a:t>
            </a:r>
            <a:endParaRPr lang="en-CA" sz="4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902" y="1272147"/>
            <a:ext cx="85096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Next few classes will be on mapping – customizing maps, adding data to a map, etc. 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dirty="0" smtClean="0">
                <a:latin typeface="Palatino Linotype" panose="02040502050505030304" pitchFamily="18" charset="0"/>
              </a:rPr>
              <a:t>Classes will return to every 2 weeks (for now)</a:t>
            </a: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CA" sz="2000" b="1" dirty="0" smtClean="0">
                <a:latin typeface="Palatino Linotype" panose="02040502050505030304" pitchFamily="18" charset="0"/>
              </a:rPr>
              <a:t>Guest lecturer </a:t>
            </a:r>
            <a:r>
              <a:rPr lang="en-CA" sz="2000" dirty="0" smtClean="0">
                <a:latin typeface="Palatino Linotype" panose="02040502050505030304" pitchFamily="18" charset="0"/>
              </a:rPr>
              <a:t>: </a:t>
            </a:r>
            <a:r>
              <a:rPr lang="en-CA" sz="2000" b="1" dirty="0" smtClean="0">
                <a:latin typeface="Palatino Linotype" panose="02040502050505030304" pitchFamily="18" charset="0"/>
              </a:rPr>
              <a:t>Danielle Quinn (Date TBD)</a:t>
            </a:r>
            <a:endParaRPr lang="en-CA" sz="2000" b="1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08569"/>
            <a:ext cx="8414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b="1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b="1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2000" b="1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b="1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2000" b="1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b="1" dirty="0"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2231" y="3570157"/>
            <a:ext cx="8279027" cy="1647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28648</TotalTime>
  <Words>84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59</cp:revision>
  <dcterms:created xsi:type="dcterms:W3CDTF">2022-06-07T12:33:22Z</dcterms:created>
  <dcterms:modified xsi:type="dcterms:W3CDTF">2023-01-18T13:01:31Z</dcterms:modified>
</cp:coreProperties>
</file>