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innon, Jenna" initials="MJ" lastIdx="1" clrIdx="0">
    <p:extLst>
      <p:ext uri="{19B8F6BF-5375-455C-9EA6-DF929625EA0E}">
        <p15:presenceInfo xmlns:p15="http://schemas.microsoft.com/office/powerpoint/2012/main" userId="S-1-5-21-612801498-2769352452-3133719797-117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08E"/>
    <a:srgbClr val="6E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1231"/>
            <a:ext cx="9144000" cy="1263178"/>
          </a:xfrm>
        </p:spPr>
        <p:txBody>
          <a:bodyPr>
            <a:noAutofit/>
          </a:bodyPr>
          <a:lstStyle/>
          <a:p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c</a:t>
            </a:r>
            <a:endParaRPr lang="en-CA" sz="13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04" y="2306987"/>
            <a:ext cx="5974104" cy="165576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co-operative R &amp; </a:t>
            </a:r>
            <a:r>
              <a:rPr lang="en-CA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coding group within NRC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49" y="5409752"/>
            <a:ext cx="498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 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MacKinnon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Jenna.mackinnon@nrc-cnrc.gc.ca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="" xmlns:a16="http://schemas.microsoft.com/office/drawing/2014/main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3765242" y="311784"/>
            <a:ext cx="1740429" cy="1693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7161" y="3539211"/>
            <a:ext cx="359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05-OCT-2022</a:t>
            </a:r>
            <a:endParaRPr lang="en-CA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237" y="397698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30" y="1009134"/>
            <a:ext cx="85096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 smtClean="0">
                <a:latin typeface="Palatino Linotype" panose="02040502050505030304" pitchFamily="18" charset="0"/>
              </a:rPr>
              <a:t>Introduction to </a:t>
            </a:r>
            <a:r>
              <a:rPr lang="en-CA" sz="2000" dirty="0">
                <a:latin typeface="Palatino Linotype" panose="02040502050505030304" pitchFamily="18" charset="0"/>
              </a:rPr>
              <a:t>Predictive Analysis &amp; </a:t>
            </a:r>
            <a:r>
              <a:rPr lang="en-CA" sz="2000" dirty="0" smtClean="0">
                <a:latin typeface="Palatino Linotype" panose="02040502050505030304" pitchFamily="18" charset="0"/>
              </a:rPr>
              <a:t>Modelling                </a:t>
            </a:r>
            <a:r>
              <a:rPr lang="en-CA" sz="2000" b="1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05-</a:t>
            </a:r>
            <a:r>
              <a:rPr lang="en-CA" sz="2000" b="1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OCT-2022</a:t>
            </a:r>
            <a:endParaRPr lang="en-CA" sz="2000" b="1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Spectral Data Processing &amp; Binning    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19-OCT-2022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Advanced Graphing and Statistics                                           </a:t>
            </a:r>
            <a:r>
              <a:rPr lang="en-CA" sz="20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2-NOV-2022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>
                <a:latin typeface="Palatino Linotype" panose="02040502050505030304" pitchFamily="18" charset="0"/>
              </a:rPr>
              <a:t>	</a:t>
            </a:r>
            <a:r>
              <a:rPr lang="en-CA" sz="2000" dirty="0" err="1">
                <a:latin typeface="Palatino Linotype" panose="02040502050505030304" pitchFamily="18" charset="0"/>
              </a:rPr>
              <a:t>Heatmaps</a:t>
            </a:r>
            <a:r>
              <a:rPr lang="en-CA" sz="2000" dirty="0">
                <a:latin typeface="Palatino Linotype" panose="02040502050505030304" pitchFamily="18" charset="0"/>
              </a:rPr>
              <a:t>, phylogenetic </a:t>
            </a:r>
            <a:r>
              <a:rPr lang="en-CA" sz="2000" dirty="0" smtClean="0">
                <a:latin typeface="Palatino Linotype" panose="02040502050505030304" pitchFamily="18" charset="0"/>
              </a:rPr>
              <a:t>trees</a:t>
            </a: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 smtClean="0">
                <a:latin typeface="Palatino Linotype" panose="02040502050505030304" pitchFamily="18" charset="0"/>
              </a:rPr>
              <a:t>????</a:t>
            </a:r>
            <a:r>
              <a:rPr lang="en-CA" sz="2000" dirty="0">
                <a:latin typeface="Palatino Linotype" panose="02040502050505030304" pitchFamily="18" charset="0"/>
              </a:rPr>
              <a:t>       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                                            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16-NOV-2022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>
                <a:latin typeface="Palatino Linotype" panose="02040502050505030304" pitchFamily="18" charset="0"/>
              </a:rPr>
              <a:t>	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 smtClean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24362"/>
            <a:ext cx="8414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1400" b="1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1400" b="1" dirty="0">
              <a:latin typeface="Palatino Linotype" panose="02040502050505030304" pitchFamily="18" charset="0"/>
            </a:endParaRP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>
                <a:latin typeface="Palatino Linotype" panose="02040502050505030304" pitchFamily="18" charset="0"/>
              </a:rPr>
              <a:t>Any other ideas? 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>
                <a:latin typeface="Palatino Linotype" panose="02040502050505030304" pitchFamily="18" charset="0"/>
              </a:rPr>
              <a:t>What kind of data are you generally working </a:t>
            </a:r>
            <a:r>
              <a:rPr lang="en-CA" sz="1400" b="1" dirty="0" smtClean="0">
                <a:latin typeface="Palatino Linotype" panose="02040502050505030304" pitchFamily="18" charset="0"/>
              </a:rPr>
              <a:t>on?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 smtClean="0">
                <a:latin typeface="Palatino Linotype" panose="02040502050505030304" pitchFamily="18" charset="0"/>
              </a:rPr>
              <a:t>Send us your dataset with some explanation </a:t>
            </a:r>
            <a:endParaRPr lang="en-CA" sz="1400" b="1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1400" b="1" dirty="0"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0130" y="5249081"/>
            <a:ext cx="8279027" cy="1647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237" y="4891128"/>
            <a:ext cx="4522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* I will be away from Oct 11</a:t>
            </a:r>
            <a:r>
              <a:rPr lang="en-CA" sz="1050" b="1" baseline="30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th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to Nov 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7</a:t>
            </a:r>
            <a:r>
              <a:rPr lang="en-CA" sz="1050" b="1" baseline="30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th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endParaRPr lang="en-CA" sz="105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24631</TotalTime>
  <Words>66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n  c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47</cp:revision>
  <dcterms:created xsi:type="dcterms:W3CDTF">2022-06-07T12:33:22Z</dcterms:created>
  <dcterms:modified xsi:type="dcterms:W3CDTF">2022-10-05T10:55:34Z</dcterms:modified>
</cp:coreProperties>
</file>