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innon, Jenna" initials="MJ" lastIdx="1" clrIdx="0">
    <p:extLst>
      <p:ext uri="{19B8F6BF-5375-455C-9EA6-DF929625EA0E}">
        <p15:presenceInfo xmlns:p15="http://schemas.microsoft.com/office/powerpoint/2012/main" userId="S-1-5-21-612801498-2769352452-3133719797-1173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908E"/>
    <a:srgbClr val="6EB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1FC99-7C41-41AC-857D-A22FBEC5498F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4697A-B1CA-475C-AB7F-8339CCDB3D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6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F058-6AE9-4B7F-8EFD-79366527070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7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5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49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43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08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8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65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87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05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56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46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5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C4B00-8E6A-4AFF-A777-C95A7D6A5738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0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31231"/>
            <a:ext cx="9144000" cy="1263178"/>
          </a:xfrm>
        </p:spPr>
        <p:txBody>
          <a:bodyPr>
            <a:noAutofit/>
          </a:bodyPr>
          <a:lstStyle/>
          <a:p>
            <a:r>
              <a:rPr lang="en-CA" sz="13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c</a:t>
            </a:r>
            <a:endParaRPr lang="en-CA" sz="13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404" y="2306987"/>
            <a:ext cx="5974104" cy="1655762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co-operative R &amp; </a:t>
            </a:r>
            <a:r>
              <a:rPr lang="en-CA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RStudio</a:t>
            </a:r>
            <a:r>
              <a:rPr lang="en-CA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coding group within NRC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349" y="5409752"/>
            <a:ext cx="498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Jenna </a:t>
            </a:r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MacKinnon</a:t>
            </a:r>
          </a:p>
          <a:p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Jenna.mackinnon@nrc-cnrc.gc.ca</a:t>
            </a:r>
          </a:p>
        </p:txBody>
      </p:sp>
      <p:pic>
        <p:nvPicPr>
          <p:cNvPr id="7" name="Image 8">
            <a:extLst>
              <a:ext uri="{FF2B5EF4-FFF2-40B4-BE49-F238E27FC236}">
                <a16:creationId xmlns="" xmlns:a16="http://schemas.microsoft.com/office/drawing/2014/main" id="{E343EAEB-1C70-8343-B03F-68A19ED50E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19"/>
          <a:stretch/>
        </p:blipFill>
        <p:spPr>
          <a:xfrm>
            <a:off x="3765242" y="311784"/>
            <a:ext cx="1740429" cy="16931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7161" y="3208923"/>
            <a:ext cx="3596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CA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Spectral Data Processing, Binning, and Graphing</a:t>
            </a:r>
          </a:p>
          <a:p>
            <a:pPr algn="ctr"/>
            <a:endParaRPr lang="en-CA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CA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07-DEC-2022</a:t>
            </a:r>
            <a:endParaRPr lang="en-CA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237" y="397698"/>
            <a:ext cx="431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Updates</a:t>
            </a:r>
            <a:endParaRPr lang="en-CA" sz="4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902" y="1272147"/>
            <a:ext cx="85096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CA" sz="2000" dirty="0" smtClean="0">
                <a:latin typeface="Palatino Linotype" panose="02040502050505030304" pitchFamily="18" charset="0"/>
              </a:rPr>
              <a:t>Will resume </a:t>
            </a:r>
            <a:r>
              <a:rPr lang="en-CA" sz="2000" dirty="0" err="1" smtClean="0">
                <a:latin typeface="Palatino Linotype" panose="02040502050505030304" pitchFamily="18" charset="0"/>
              </a:rPr>
              <a:t>nRc</a:t>
            </a:r>
            <a:r>
              <a:rPr lang="en-CA" sz="2000" dirty="0" smtClean="0">
                <a:latin typeface="Palatino Linotype" panose="02040502050505030304" pitchFamily="18" charset="0"/>
              </a:rPr>
              <a:t> tutorials in early 2023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CA" sz="2000" dirty="0" smtClean="0">
                <a:latin typeface="Palatino Linotype" panose="02040502050505030304" pitchFamily="18" charset="0"/>
              </a:rPr>
              <a:t>More guest-teachers? Any NRC folks interested?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CA" sz="2000" dirty="0" err="1" smtClean="0">
                <a:latin typeface="Palatino Linotype" panose="02040502050505030304" pitchFamily="18" charset="0"/>
              </a:rPr>
              <a:t>nRc</a:t>
            </a:r>
            <a:r>
              <a:rPr lang="en-CA" sz="2000" dirty="0" smtClean="0">
                <a:latin typeface="Palatino Linotype" panose="02040502050505030304" pitchFamily="18" charset="0"/>
              </a:rPr>
              <a:t> 2022 Survey link </a:t>
            </a:r>
            <a:r>
              <a:rPr lang="en-CA" sz="2000" smtClean="0">
                <a:latin typeface="Palatino Linotype" panose="02040502050505030304" pitchFamily="18" charset="0"/>
              </a:rPr>
              <a:t>coming soon!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CA" sz="2000" dirty="0" smtClean="0">
                <a:latin typeface="Palatino Linotype" panose="02040502050505030304" pitchFamily="18" charset="0"/>
              </a:rPr>
              <a:t>Continuing topics:</a:t>
            </a:r>
          </a:p>
          <a:p>
            <a:pPr marL="800100" lvl="1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CA" sz="2000" dirty="0" smtClean="0">
                <a:latin typeface="Palatino Linotype" panose="02040502050505030304" pitchFamily="18" charset="0"/>
              </a:rPr>
              <a:t>More graphing &amp; statistics</a:t>
            </a:r>
          </a:p>
          <a:p>
            <a:pPr marL="800100" lvl="1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CA" sz="2000" dirty="0" smtClean="0">
                <a:latin typeface="Palatino Linotype" panose="02040502050505030304" pitchFamily="18" charset="0"/>
              </a:rPr>
              <a:t>More p</a:t>
            </a:r>
            <a:r>
              <a:rPr lang="en-CA" sz="2000" dirty="0" smtClean="0">
                <a:latin typeface="Palatino Linotype" panose="02040502050505030304" pitchFamily="18" charset="0"/>
              </a:rPr>
              <a:t>redictive modelling </a:t>
            </a:r>
          </a:p>
          <a:p>
            <a:pPr marL="800100" lvl="1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CA" sz="2000" dirty="0" smtClean="0">
                <a:latin typeface="Palatino Linotype" panose="02040502050505030304" pitchFamily="18" charset="0"/>
              </a:rPr>
              <a:t>……..</a:t>
            </a:r>
            <a:endParaRPr lang="en-CA" sz="2000" dirty="0" smtClean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CA" sz="2000" dirty="0">
                <a:latin typeface="Palatino Linotype" panose="02040502050505030304" pitchFamily="18" charset="0"/>
              </a:rPr>
              <a:t>	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dirty="0" smtClean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>
              <a:latin typeface="Palatino Linotype" panose="02040502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08569"/>
            <a:ext cx="8414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b="1" dirty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b="1" dirty="0">
              <a:latin typeface="Palatino Linotype" panose="02040502050505030304" pitchFamily="18" charset="0"/>
            </a:endParaRPr>
          </a:p>
          <a:p>
            <a:pPr marL="800100" lvl="1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2000" b="1" dirty="0">
                <a:latin typeface="Palatino Linotype" panose="02040502050505030304" pitchFamily="18" charset="0"/>
              </a:rPr>
              <a:t>Any other ideas? </a:t>
            </a:r>
          </a:p>
          <a:p>
            <a:pPr marL="800100" lvl="1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2000" b="1" dirty="0">
                <a:latin typeface="Palatino Linotype" panose="02040502050505030304" pitchFamily="18" charset="0"/>
              </a:rPr>
              <a:t>What kind of data are you generally working </a:t>
            </a:r>
            <a:r>
              <a:rPr lang="en-CA" sz="2000" b="1" dirty="0" smtClean="0">
                <a:latin typeface="Palatino Linotype" panose="02040502050505030304" pitchFamily="18" charset="0"/>
              </a:rPr>
              <a:t>on?</a:t>
            </a:r>
          </a:p>
          <a:p>
            <a:pPr marL="800100" lvl="1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2000" b="1" dirty="0" smtClean="0">
                <a:latin typeface="Palatino Linotype" panose="02040502050505030304" pitchFamily="18" charset="0"/>
              </a:rPr>
              <a:t>Send us your dataset with some explanation </a:t>
            </a:r>
            <a:endParaRPr lang="en-CA" sz="2000" b="1" dirty="0"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b="1" dirty="0">
              <a:latin typeface="Palatino Linotype" panose="0204050205050503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35459" y="3825530"/>
            <a:ext cx="8279027" cy="1647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27499</TotalTime>
  <Words>79</Words>
  <Application>Microsoft Office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Palatino Linotype</vt:lpstr>
      <vt:lpstr>Wingdings</vt:lpstr>
      <vt:lpstr>Office Theme</vt:lpstr>
      <vt:lpstr>n  c</vt:lpstr>
      <vt:lpstr>PowerPoint Presentation</vt:lpstr>
    </vt:vector>
  </TitlesOfParts>
  <Company>NRC-CNRC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nRc</dc:title>
  <dc:creator>Mordret, Solenn</dc:creator>
  <cp:lastModifiedBy>Mackinnon, Jenna</cp:lastModifiedBy>
  <cp:revision>54</cp:revision>
  <dcterms:created xsi:type="dcterms:W3CDTF">2022-06-07T12:33:22Z</dcterms:created>
  <dcterms:modified xsi:type="dcterms:W3CDTF">2022-12-07T11:56:12Z</dcterms:modified>
</cp:coreProperties>
</file>