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72F0-3B02-4519-87A4-837D7B215224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F058-6AE9-4B7F-8EFD-7936652707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67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7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886-90B1-4297-9B69-04AEA363AB24}" type="datetime1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56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FE-98DE-42B0-AF58-E4A88F7F7187}" type="datetime1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A72F-3FF8-4BAE-80DC-831EDCC34835}" type="datetime1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1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A1C9-C56A-4EEA-9E78-396DBBDEC015}" type="datetime1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6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339-98DB-4ECD-AAA0-50006D2D8DB5}" type="datetime1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79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F8-22BF-43F9-B508-74A9E7019FD2}" type="datetime1">
              <a:rPr lang="en-CA" smtClean="0"/>
              <a:t>2022-05-25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20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8F7C-DB57-4BCE-B81A-2727E04DB3CE}" type="datetime1">
              <a:rPr lang="en-CA" smtClean="0"/>
              <a:t>2022-05-25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4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0108-78F9-4A84-9BA0-20BA0A309C2C}" type="datetime1">
              <a:rPr lang="en-CA" smtClean="0"/>
              <a:t>2022-05-25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9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AA0-BBA1-4E6E-8A3F-FE85D411DBA1}" type="datetime1">
              <a:rPr lang="en-CA" smtClean="0"/>
              <a:t>2022-05-25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1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FC4-A821-48AC-93C1-217A98093EAE}" type="datetime1">
              <a:rPr lang="en-CA" smtClean="0"/>
              <a:t>2022-05-25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7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C069-8873-4DFE-AFCE-8373814955A9}" type="datetime1">
              <a:rPr lang="en-CA" smtClean="0"/>
              <a:t>2022-05-25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54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E234-AA90-474F-837F-7B0B27560DCD}" type="datetime1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free-introduction-to-r" TargetMode="External"/><Relationship Id="rId7" Type="http://schemas.openxmlformats.org/officeDocument/2006/relationships/hyperlink" Target="https://r-graph-gallery.com/" TargetMode="External"/><Relationship Id="rId2" Type="http://schemas.openxmlformats.org/officeDocument/2006/relationships/hyperlink" Target="http://www.cookbook-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https://datacarpentry.org/R-genomics/01-intro-to-R.html" TargetMode="External"/><Relationship Id="rId4" Type="http://schemas.openxmlformats.org/officeDocument/2006/relationships/hyperlink" Target="https://cran.r-project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4103"/>
            <a:ext cx="7772400" cy="2387600"/>
          </a:xfrm>
        </p:spPr>
        <p:txBody>
          <a:bodyPr/>
          <a:lstStyle/>
          <a:p>
            <a:r>
              <a:rPr lang="en-CA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nRc</a:t>
            </a:r>
            <a:endParaRPr lang="en-CA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23497"/>
            <a:ext cx="6858000" cy="1655762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Arial Rounded MT Bold" panose="020F0704030504030204" pitchFamily="34" charset="0"/>
              </a:rPr>
              <a:t>A co-operative R </a:t>
            </a:r>
            <a:r>
              <a:rPr lang="en-CA" sz="2000" dirty="0" smtClean="0">
                <a:latin typeface="Arial Rounded MT Bold" panose="020F0704030504030204" pitchFamily="34" charset="0"/>
              </a:rPr>
              <a:t>&amp; </a:t>
            </a:r>
            <a:r>
              <a:rPr lang="en-CA" sz="2000" dirty="0" err="1" smtClean="0">
                <a:latin typeface="Arial Rounded MT Bold" panose="020F0704030504030204" pitchFamily="34" charset="0"/>
              </a:rPr>
              <a:t>RStudio</a:t>
            </a:r>
            <a:r>
              <a:rPr lang="en-CA" sz="2000" dirty="0" smtClean="0">
                <a:latin typeface="Arial Rounded MT Bold" panose="020F0704030504030204" pitchFamily="34" charset="0"/>
              </a:rPr>
              <a:t> </a:t>
            </a:r>
            <a:r>
              <a:rPr lang="en-CA" sz="2000" dirty="0" smtClean="0">
                <a:latin typeface="Arial Rounded MT Bold" panose="020F0704030504030204" pitchFamily="34" charset="0"/>
              </a:rPr>
              <a:t>coding </a:t>
            </a:r>
            <a:r>
              <a:rPr lang="en-CA" sz="2000" dirty="0" smtClean="0">
                <a:latin typeface="Arial Rounded MT Bold" panose="020F0704030504030204" pitchFamily="34" charset="0"/>
              </a:rPr>
              <a:t>group within NRC</a:t>
            </a:r>
            <a:endParaRPr lang="en-CA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1" y="2622798"/>
            <a:ext cx="294967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649" y="5908100"/>
            <a:ext cx="4983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Jenna MacKinnon</a:t>
            </a:r>
          </a:p>
          <a:p>
            <a:r>
              <a:rPr lang="en-CA" sz="1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Jenna.mackinnon@nrc-cnrc.gc.ca</a:t>
            </a:r>
          </a:p>
        </p:txBody>
      </p:sp>
    </p:spTree>
    <p:extLst>
      <p:ext uri="{BB962C8B-B14F-4D97-AF65-F5344CB8AC3E}">
        <p14:creationId xmlns:p14="http://schemas.microsoft.com/office/powerpoint/2010/main" val="41051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2060"/>
                </a:solidFill>
              </a:rPr>
              <a:t>Intro to R &amp; </a:t>
            </a:r>
            <a:r>
              <a:rPr lang="en-CA" dirty="0" err="1" smtClean="0">
                <a:solidFill>
                  <a:srgbClr val="002060"/>
                </a:solidFill>
              </a:rPr>
              <a:t>RStudio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Sessions will be virtual and recorded </a:t>
            </a:r>
          </a:p>
          <a:p>
            <a:pPr marL="0" indent="0">
              <a:buNone/>
            </a:pPr>
            <a:r>
              <a:rPr lang="en-CA" sz="800" i="1" dirty="0" smtClean="0"/>
              <a:t>         (this is my reminder to start the recording if I have not already)</a:t>
            </a:r>
            <a:endParaRPr lang="en-CA" dirty="0" smtClean="0"/>
          </a:p>
          <a:p>
            <a:r>
              <a:rPr lang="en-CA" dirty="0" smtClean="0"/>
              <a:t>Learning the R vocabulary</a:t>
            </a:r>
          </a:p>
          <a:p>
            <a:r>
              <a:rPr lang="en-CA" dirty="0" smtClean="0"/>
              <a:t>Creating organized and clear scripts</a:t>
            </a:r>
          </a:p>
          <a:p>
            <a:r>
              <a:rPr lang="en-CA" dirty="0" smtClean="0"/>
              <a:t>Using GitHub repositories for sharing </a:t>
            </a:r>
            <a:r>
              <a:rPr lang="en-CA" dirty="0" err="1" smtClean="0"/>
              <a:t>scipts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2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2060"/>
                </a:solidFill>
              </a:rPr>
              <a:t>Schedule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Introduction to R &amp; </a:t>
            </a:r>
            <a:r>
              <a:rPr lang="en-CA" sz="2000" dirty="0" err="1" smtClean="0"/>
              <a:t>RStudio</a:t>
            </a:r>
            <a:r>
              <a:rPr lang="en-CA" sz="2000" dirty="0" smtClean="0"/>
              <a:t> (25-MAY-2022)</a:t>
            </a:r>
          </a:p>
          <a:p>
            <a:r>
              <a:rPr lang="en-CA" sz="2000" dirty="0" smtClean="0"/>
              <a:t>Introduction to Data Visualization (08-JUN-2022)</a:t>
            </a:r>
          </a:p>
          <a:p>
            <a:pPr lvl="1"/>
            <a:r>
              <a:rPr lang="en-CA" sz="1600" dirty="0" smtClean="0"/>
              <a:t>Basic plots</a:t>
            </a:r>
          </a:p>
          <a:p>
            <a:r>
              <a:rPr lang="en-CA" sz="2000" dirty="0"/>
              <a:t>Introduction to Statistics (22-JUN-2022)</a:t>
            </a:r>
          </a:p>
          <a:p>
            <a:pPr lvl="1"/>
            <a:r>
              <a:rPr lang="en-CA" sz="1600" dirty="0" smtClean="0"/>
              <a:t>ANOVAs, GLMs, etc. </a:t>
            </a:r>
          </a:p>
          <a:p>
            <a:r>
              <a:rPr lang="en-CA" sz="2000" dirty="0" smtClean="0"/>
              <a:t>Advanced Graphing and Statistics with ggplot2 (06-JUL-2022)</a:t>
            </a:r>
          </a:p>
          <a:p>
            <a:pPr lvl="1"/>
            <a:r>
              <a:rPr lang="en-CA" sz="1600" dirty="0" smtClean="0"/>
              <a:t>Scatter plots, line graphs, bar graphs</a:t>
            </a:r>
          </a:p>
          <a:p>
            <a:r>
              <a:rPr lang="en-CA" sz="2000" dirty="0"/>
              <a:t>Advanced Graphing and Statistics with </a:t>
            </a:r>
            <a:r>
              <a:rPr lang="en-CA" sz="2000" dirty="0" smtClean="0"/>
              <a:t>ggplot2 (20-JUL-2022)</a:t>
            </a:r>
          </a:p>
          <a:p>
            <a:pPr lvl="1"/>
            <a:r>
              <a:rPr lang="en-CA" sz="1600" dirty="0" smtClean="0"/>
              <a:t>Multivariate analyses, PCAs</a:t>
            </a:r>
          </a:p>
          <a:p>
            <a:r>
              <a:rPr lang="en-CA" sz="2000" dirty="0"/>
              <a:t>Advanced Graphing and Statistics with ggplot2 </a:t>
            </a:r>
            <a:r>
              <a:rPr lang="en-CA" sz="2000" dirty="0" smtClean="0"/>
              <a:t>(03-AUG-2022)</a:t>
            </a:r>
          </a:p>
          <a:p>
            <a:pPr lvl="1"/>
            <a:r>
              <a:rPr lang="en-CA" sz="1600" dirty="0" smtClean="0"/>
              <a:t>Heat maps, trees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4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hlinkClick r:id="rId2"/>
              </a:rPr>
              <a:t>http://www.cookbook-r.com</a:t>
            </a:r>
            <a:r>
              <a:rPr lang="en-CA" sz="2400" dirty="0" smtClean="0">
                <a:hlinkClick r:id="rId2"/>
              </a:rPr>
              <a:t>/</a:t>
            </a:r>
            <a:endParaRPr lang="en-CA" sz="2400" dirty="0" smtClean="0"/>
          </a:p>
          <a:p>
            <a:r>
              <a:rPr lang="en-CA" sz="2400" dirty="0">
                <a:hlinkClick r:id="rId3"/>
              </a:rPr>
              <a:t>Introduction to R Online Course | </a:t>
            </a:r>
            <a:r>
              <a:rPr lang="en-CA" sz="2400" dirty="0" err="1" smtClean="0">
                <a:hlinkClick r:id="rId3"/>
              </a:rPr>
              <a:t>DataCamp</a:t>
            </a:r>
            <a:endParaRPr lang="en-CA" sz="2400" dirty="0" smtClean="0"/>
          </a:p>
          <a:p>
            <a:r>
              <a:rPr lang="en-CA" sz="2400" dirty="0">
                <a:hlinkClick r:id="rId4"/>
              </a:rPr>
              <a:t>https://cran.r-project.org</a:t>
            </a:r>
            <a:r>
              <a:rPr lang="en-CA" sz="2400" dirty="0" smtClean="0">
                <a:hlinkClick r:id="rId4"/>
              </a:rPr>
              <a:t>/</a:t>
            </a:r>
            <a:endParaRPr lang="en-CA" sz="2400" dirty="0" smtClean="0"/>
          </a:p>
          <a:p>
            <a:r>
              <a:rPr lang="en-CA" sz="2400" dirty="0">
                <a:hlinkClick r:id="rId5"/>
              </a:rPr>
              <a:t>https://</a:t>
            </a:r>
            <a:r>
              <a:rPr lang="en-CA" sz="2400" dirty="0" smtClean="0">
                <a:hlinkClick r:id="rId5"/>
              </a:rPr>
              <a:t>datacarpentry.org/R-genomics/01-intro-to-R.html</a:t>
            </a:r>
            <a:endParaRPr lang="en-CA" sz="2400" dirty="0" smtClean="0"/>
          </a:p>
          <a:p>
            <a:r>
              <a:rPr lang="en-CA" sz="2400" dirty="0">
                <a:hlinkClick r:id="rId6"/>
              </a:rPr>
              <a:t>https://www.rstudio.com/resources/cheatsheets</a:t>
            </a:r>
            <a:r>
              <a:rPr lang="en-CA" sz="2400" dirty="0" smtClean="0">
                <a:hlinkClick r:id="rId6"/>
              </a:rPr>
              <a:t>/</a:t>
            </a:r>
            <a:endParaRPr lang="en-CA" sz="2400" dirty="0" smtClean="0"/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More advanced links:</a:t>
            </a:r>
          </a:p>
          <a:p>
            <a:r>
              <a:rPr lang="en-CA" sz="2400" dirty="0">
                <a:hlinkClick r:id="rId7"/>
              </a:rPr>
              <a:t>https://r-graph-gallery.com</a:t>
            </a:r>
            <a:r>
              <a:rPr lang="en-CA" sz="2400" dirty="0" smtClean="0">
                <a:hlinkClick r:id="rId7"/>
              </a:rPr>
              <a:t>/</a:t>
            </a:r>
            <a:endParaRPr lang="en-CA" sz="2400" dirty="0" smtClean="0"/>
          </a:p>
          <a:p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7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1" y="1267536"/>
            <a:ext cx="8152381" cy="4520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2679" y="2273644"/>
            <a:ext cx="34598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SOURCE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Able to save and edit scripts continually  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2279" y="2030628"/>
            <a:ext cx="2969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ENVIRONMENT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Current objects and data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2279" y="2793720"/>
            <a:ext cx="2969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HISTORY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Log of previously-run code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679" y="4328984"/>
            <a:ext cx="34598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CONSOLE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Shows code output and can be used for coding that will </a:t>
            </a:r>
            <a:r>
              <a:rPr lang="en-CA" b="1" dirty="0" smtClean="0">
                <a:solidFill>
                  <a:srgbClr val="00B0F0"/>
                </a:solidFill>
              </a:rPr>
              <a:t>NOT</a:t>
            </a:r>
            <a:r>
              <a:rPr lang="en-CA" dirty="0" smtClean="0">
                <a:solidFill>
                  <a:srgbClr val="00B0F0"/>
                </a:solidFill>
              </a:rPr>
              <a:t> be saved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2279" y="4005818"/>
            <a:ext cx="2969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PLOTS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Shows all output plots here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2279" y="5176149"/>
            <a:ext cx="29697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HELP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2279" y="4729483"/>
            <a:ext cx="29697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PACKAGES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5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2800350"/>
            <a:ext cx="8772525" cy="1257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206</Words>
  <Application>Microsoft Office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Calibri</vt:lpstr>
      <vt:lpstr>Office Theme</vt:lpstr>
      <vt:lpstr>nRc</vt:lpstr>
      <vt:lpstr>Intro to R &amp; RStudio</vt:lpstr>
      <vt:lpstr>Schedule</vt:lpstr>
      <vt:lpstr>Resources</vt:lpstr>
      <vt:lpstr>PowerPoint Presentation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Mackinnon, Jenna</dc:creator>
  <cp:lastModifiedBy>Mackinnon, Jenna</cp:lastModifiedBy>
  <cp:revision>20</cp:revision>
  <dcterms:created xsi:type="dcterms:W3CDTF">2022-05-19T15:53:18Z</dcterms:created>
  <dcterms:modified xsi:type="dcterms:W3CDTF">2022-05-25T17:38:30Z</dcterms:modified>
</cp:coreProperties>
</file>