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jana Gajavelli" initials="YG" lastIdx="1" clrIdx="0">
    <p:extLst>
      <p:ext uri="{19B8F6BF-5375-455C-9EA6-DF929625EA0E}">
        <p15:presenceInfo xmlns:p15="http://schemas.microsoft.com/office/powerpoint/2012/main" userId="506cb0c512c3f5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yojana.gajavelli@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xxxx" TargetMode="External"/><Relationship Id="rId5" Type="http://schemas.openxmlformats.org/officeDocument/2006/relationships/image" Target="../media/image14.png"/><Relationship Id="rId4" Type="http://schemas.openxmlformats.org/officeDocument/2006/relationships/hyperlink" Target="https://github.com/yojana512/Case-Study.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82085"/>
            <a:ext cx="4008437" cy="3101227"/>
          </a:xfrm>
        </p:spPr>
        <p:txBody>
          <a:bodyPr/>
          <a:lstStyle/>
          <a:p>
            <a:pPr eaLnBrk="1" hangingPunct="1">
              <a:lnSpc>
                <a:spcPct val="114000"/>
              </a:lnSpc>
            </a:pPr>
            <a:r>
              <a:rPr lang="en-IN" altLang="nl-NL" b="1" dirty="0"/>
              <a:t> Flight Booking System</a:t>
            </a:r>
          </a:p>
          <a:p>
            <a:pPr marL="171450" indent="-171450" eaLnBrk="1" hangingPunct="1">
              <a:lnSpc>
                <a:spcPct val="114000"/>
              </a:lnSpc>
              <a:buFont typeface="Arial" panose="020B0604020202020204" pitchFamily="34" charset="0"/>
              <a:buChar char="•"/>
            </a:pPr>
            <a:r>
              <a:rPr lang="en-IN" altLang="nl-NL" dirty="0"/>
              <a:t>Created and completed the Flight Booking System case study using Java Full Stack with Angular.</a:t>
            </a:r>
          </a:p>
          <a:p>
            <a:pPr marL="171450" indent="-171450" eaLnBrk="1" hangingPunct="1">
              <a:lnSpc>
                <a:spcPct val="114000"/>
              </a:lnSpc>
              <a:buFont typeface="Arial" panose="020B0604020202020204" pitchFamily="34" charset="0"/>
              <a:buChar char="•"/>
            </a:pPr>
            <a:r>
              <a:rPr lang="en-IN" altLang="nl-NL" dirty="0"/>
              <a:t>Multiple microservices are implemented using Spring Boot, Spring Cloud and connecting them via a discovery service i.e. Netflix Eureka and routing using API Gateway.</a:t>
            </a:r>
          </a:p>
          <a:p>
            <a:pPr marL="171450" indent="-171450" eaLnBrk="1" hangingPunct="1">
              <a:lnSpc>
                <a:spcPct val="114000"/>
              </a:lnSpc>
              <a:buFont typeface="Arial" panose="020B0604020202020204" pitchFamily="34" charset="0"/>
              <a:buChar char="•"/>
            </a:pPr>
            <a:r>
              <a:rPr lang="en-IN" altLang="nl-NL" dirty="0"/>
              <a:t>Frontend with Angular 12, using Angular Material and Angular CLI for creating a user friendly UI.</a:t>
            </a:r>
          </a:p>
          <a:p>
            <a:pPr marL="171450" indent="-171450" eaLnBrk="1" hangingPunct="1">
              <a:lnSpc>
                <a:spcPct val="114000"/>
              </a:lnSpc>
              <a:buFont typeface="Arial" panose="020B0604020202020204" pitchFamily="34" charset="0"/>
              <a:buChar char="•"/>
            </a:pPr>
            <a:r>
              <a:rPr lang="en-IN" altLang="nl-NL" dirty="0"/>
              <a:t>Backend with MongoDB Atlas, along with versioning control using GitHub</a:t>
            </a:r>
          </a:p>
          <a:p>
            <a:pPr marL="171450" indent="-171450" eaLnBrk="1" hangingPunct="1">
              <a:lnSpc>
                <a:spcPct val="114000"/>
              </a:lnSpc>
              <a:buFont typeface="Arial" panose="020B0604020202020204" pitchFamily="34" charset="0"/>
              <a:buChar char="•"/>
            </a:pPr>
            <a:endParaRPr lang="en-IN" altLang="nl-NL" dirty="0"/>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endParaRPr lang="en-US" altLang="nl-NL" b="1" dirty="0"/>
          </a:p>
          <a:p>
            <a:pPr eaLnBrk="1" hangingPunct="1">
              <a:lnSpc>
                <a:spcPct val="114000"/>
              </a:lnSpc>
            </a:pPr>
            <a:endParaRPr lang="en-IN" altLang="en-US"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3212"/>
            <a:ext cx="2373313" cy="263525"/>
          </a:xfrm>
        </p:spPr>
        <p:txBody>
          <a:bodyPr/>
          <a:lstStyle/>
          <a:p>
            <a:pPr eaLnBrk="1" hangingPunct="1"/>
            <a:r>
              <a:rPr lang="nl-NL" altLang="nl-NL" dirty="0">
                <a:hlinkClick r:id="rId3"/>
              </a:rPr>
              <a:t>xxxxxxxxxxxxxx@capgemini.com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5"/>
          </a:xfrm>
        </p:spPr>
        <p:txBody>
          <a:bodyPr/>
          <a:lstStyle/>
          <a:p>
            <a:pPr eaLnBrk="1" hangingPunct="1"/>
            <a:r>
              <a:rPr lang="nl-NL" altLang="nl-NL" dirty="0"/>
              <a:t>+91 9121072474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818560"/>
            <a:ext cx="4057650" cy="3963240"/>
          </a:xfrm>
        </p:spPr>
        <p:txBody>
          <a:bodyPr/>
          <a:lstStyle/>
          <a:p>
            <a:pPr marL="171450" indent="-171450">
              <a:buFont typeface="Arial" panose="020B0604020202020204" pitchFamily="34" charset="0"/>
              <a:buChar char="•"/>
            </a:pPr>
            <a:r>
              <a:rPr lang="en-US" altLang="nl-NL" dirty="0"/>
              <a:t>Hands on experience with a demonstrated history of work using Java at the backend, Angular at the frontend including HTML5, CSS3 and JavaScript and various other languages and tools.</a:t>
            </a:r>
          </a:p>
          <a:p>
            <a:pPr marL="171450" indent="-171450">
              <a:buFont typeface="Arial" panose="020B0604020202020204" pitchFamily="34" charset="0"/>
              <a:buChar char="•"/>
            </a:pPr>
            <a:r>
              <a:rPr lang="en-US" dirty="0"/>
              <a:t>Proficient in creating Single page Web Application in Angular with Authentication with route guards, Angular reactive forms, angular routing, CSS</a:t>
            </a:r>
            <a:endParaRPr lang="en-US" altLang="nl-NL" dirty="0"/>
          </a:p>
          <a:p>
            <a:pPr marL="171450" indent="-171450">
              <a:buFont typeface="Arial" panose="020B0604020202020204" pitchFamily="34" charset="0"/>
              <a:buChar char="•"/>
            </a:pPr>
            <a:r>
              <a:rPr lang="en-US" altLang="nl-NL" dirty="0"/>
              <a:t>Completed the training along with case study using Java Full Stack Angular as the technology.</a:t>
            </a:r>
          </a:p>
          <a:p>
            <a:pPr marL="171450" indent="-171450">
              <a:buFont typeface="Arial" panose="020B0604020202020204" pitchFamily="34" charset="0"/>
              <a:buChar char="•"/>
            </a:pPr>
            <a:r>
              <a:rPr lang="en-US" altLang="nl-NL" dirty="0"/>
              <a:t>Eager to grab the opportunity in order to improve myself by learning and experimenting on new technologies .</a:t>
            </a:r>
          </a:p>
          <a:p>
            <a:pPr marL="171450" indent="-171450">
              <a:buFont typeface="Arial" panose="020B0604020202020204" pitchFamily="34" charset="0"/>
              <a:buChar char="•"/>
            </a:pPr>
            <a:r>
              <a:rPr lang="en-US" altLang="nl-NL" dirty="0"/>
              <a:t>Team player with efficient communication skills and aim to work for the better output results.</a:t>
            </a:r>
          </a:p>
          <a:p>
            <a:endParaRPr lang="en-US" altLang="nl-NL" dirty="0"/>
          </a:p>
          <a:p>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a:t>Yojana</a:t>
            </a:r>
            <a:r>
              <a:rPr lang="en-IN" altLang="en-US"/>
              <a:t>  </a:t>
            </a:r>
            <a:r>
              <a:rPr lang="en-IN" altLang="en-US" dirty="0"/>
              <a:t>Gajavelli</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ction="ppaction://hlinkfile"/>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Communication: 2017 - 2021</a:t>
            </a: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9">
            <a:extLst>
              <a:ext uri="{28A0092B-C50C-407E-A947-70E740481C1C}">
                <a14:useLocalDpi xmlns:a14="http://schemas.microsoft.com/office/drawing/2010/main" val="0"/>
              </a:ext>
            </a:extLst>
          </a:blip>
          <a:srcRect l="1758" r="1758"/>
          <a:stretch/>
        </p:blipFill>
        <p:spPr>
          <a:xfrm>
            <a:off x="328230" y="287492"/>
            <a:ext cx="1812183" cy="1735628"/>
          </a:xfrm>
          <a:prstGeom prst="ellipse">
            <a:avLst/>
          </a:prstGeom>
          <a:noFill/>
          <a:ln>
            <a:noFill/>
          </a:ln>
        </p:spPr>
      </p:pic>
      <p:sp>
        <p:nvSpPr>
          <p:cNvPr id="10" name="TextBox 9">
            <a:extLst>
              <a:ext uri="{FF2B5EF4-FFF2-40B4-BE49-F238E27FC236}">
                <a16:creationId xmlns:a16="http://schemas.microsoft.com/office/drawing/2014/main" id="{E6C827FC-E66A-4D3C-8148-F7D68F72AFA4}"/>
              </a:ext>
            </a:extLst>
          </p:cNvPr>
          <p:cNvSpPr txBox="1"/>
          <p:nvPr/>
        </p:nvSpPr>
        <p:spPr>
          <a:xfrm>
            <a:off x="9267244" y="1353344"/>
            <a:ext cx="2924756" cy="5201424"/>
          </a:xfrm>
          <a:prstGeom prst="rect">
            <a:avLst/>
          </a:prstGeom>
          <a:noFill/>
        </p:spPr>
        <p:txBody>
          <a:bodyPr wrap="square" rtlCol="0">
            <a:spAutoFit/>
          </a:bodyPr>
          <a:lstStyle/>
          <a:p>
            <a:r>
              <a:rPr lang="en-US" sz="1400" dirty="0">
                <a:solidFill>
                  <a:schemeClr val="accent1"/>
                </a:solidFill>
              </a:rPr>
              <a:t>Skills</a:t>
            </a:r>
          </a:p>
          <a:p>
            <a:endParaRPr lang="en-US" sz="1200" dirty="0"/>
          </a:p>
          <a:p>
            <a:r>
              <a:rPr lang="en-US" sz="1000" dirty="0"/>
              <a:t>Java</a:t>
            </a:r>
          </a:p>
          <a:p>
            <a:r>
              <a:rPr lang="en-US" sz="1000" dirty="0"/>
              <a:t>Spring Boot</a:t>
            </a:r>
          </a:p>
          <a:p>
            <a:r>
              <a:rPr lang="en-US" sz="1000" dirty="0"/>
              <a:t>Spring MVC</a:t>
            </a:r>
          </a:p>
          <a:p>
            <a:r>
              <a:rPr lang="en-US" sz="1000" dirty="0"/>
              <a:t>Spring Rest</a:t>
            </a:r>
          </a:p>
          <a:p>
            <a:r>
              <a:rPr lang="en-US" sz="1000" dirty="0"/>
              <a:t>Mongo CRUD</a:t>
            </a:r>
          </a:p>
          <a:p>
            <a:endParaRPr lang="en-US" sz="1100" dirty="0"/>
          </a:p>
          <a:p>
            <a:r>
              <a:rPr lang="en-US" sz="1200" dirty="0">
                <a:solidFill>
                  <a:schemeClr val="accent1"/>
                </a:solidFill>
              </a:rPr>
              <a:t>Full Stack</a:t>
            </a:r>
          </a:p>
          <a:p>
            <a:r>
              <a:rPr lang="en-US" sz="1000" dirty="0"/>
              <a:t>Angular</a:t>
            </a:r>
          </a:p>
          <a:p>
            <a:r>
              <a:rPr lang="en-US" sz="1000" dirty="0"/>
              <a:t>Spring</a:t>
            </a:r>
          </a:p>
          <a:p>
            <a:r>
              <a:rPr lang="en-US" sz="1000" dirty="0"/>
              <a:t>Mongo DB</a:t>
            </a:r>
          </a:p>
          <a:p>
            <a:endParaRPr lang="en-US" sz="1100" dirty="0"/>
          </a:p>
          <a:p>
            <a:r>
              <a:rPr lang="en-US" sz="1200" dirty="0">
                <a:solidFill>
                  <a:schemeClr val="accent1"/>
                </a:solidFill>
              </a:rPr>
              <a:t>Database</a:t>
            </a:r>
          </a:p>
          <a:p>
            <a:r>
              <a:rPr lang="en-US" sz="1000" dirty="0"/>
              <a:t>No SQL Database – MongoDB</a:t>
            </a:r>
          </a:p>
          <a:p>
            <a:endParaRPr lang="en-US" sz="1100" dirty="0"/>
          </a:p>
          <a:p>
            <a:r>
              <a:rPr lang="en-US" sz="1200" dirty="0">
                <a:solidFill>
                  <a:schemeClr val="accent1"/>
                </a:solidFill>
              </a:rPr>
              <a:t>Web Technologies</a:t>
            </a:r>
          </a:p>
          <a:p>
            <a:r>
              <a:rPr lang="en-US" sz="1000" dirty="0"/>
              <a:t>HTML5</a:t>
            </a:r>
          </a:p>
          <a:p>
            <a:r>
              <a:rPr lang="en-US" sz="1000" dirty="0"/>
              <a:t>CSS3</a:t>
            </a:r>
          </a:p>
          <a:p>
            <a:r>
              <a:rPr lang="en-US" sz="1000" dirty="0"/>
              <a:t>JavaScript</a:t>
            </a:r>
          </a:p>
          <a:p>
            <a:r>
              <a:rPr lang="en-US" sz="1000" dirty="0"/>
              <a:t>Typescript</a:t>
            </a:r>
          </a:p>
          <a:p>
            <a:endParaRPr lang="en-US" sz="1100" dirty="0"/>
          </a:p>
          <a:p>
            <a:r>
              <a:rPr lang="en-US" sz="1200" dirty="0">
                <a:solidFill>
                  <a:schemeClr val="accent1"/>
                </a:solidFill>
              </a:rPr>
              <a:t>Add-Ons</a:t>
            </a:r>
          </a:p>
          <a:p>
            <a:r>
              <a:rPr lang="en-US" sz="1000" dirty="0"/>
              <a:t>GitHub</a:t>
            </a:r>
          </a:p>
          <a:p>
            <a:r>
              <a:rPr lang="en-US" sz="1000" dirty="0"/>
              <a:t>Maven</a:t>
            </a:r>
          </a:p>
          <a:p>
            <a:endParaRPr lang="en-US" sz="1100" dirty="0"/>
          </a:p>
          <a:p>
            <a:r>
              <a:rPr lang="en-US" sz="1200" dirty="0">
                <a:solidFill>
                  <a:schemeClr val="accent1"/>
                </a:solidFill>
              </a:rPr>
              <a:t>Tools</a:t>
            </a:r>
          </a:p>
          <a:p>
            <a:r>
              <a:rPr lang="en-US" sz="1000" dirty="0"/>
              <a:t>VS Code</a:t>
            </a:r>
          </a:p>
          <a:p>
            <a:r>
              <a:rPr lang="en-US" sz="1000" dirty="0"/>
              <a:t>Eclipse</a:t>
            </a:r>
          </a:p>
          <a:p>
            <a:r>
              <a:rPr lang="en-US" sz="1000" dirty="0"/>
              <a:t>Postman</a:t>
            </a:r>
          </a:p>
          <a:p>
            <a:endParaRPr lang="en-US" sz="1100" dirty="0"/>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2188</TotalTime>
  <Words>264</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Yojana Gajavelli</cp:lastModifiedBy>
  <cp:revision>108</cp:revision>
  <dcterms:created xsi:type="dcterms:W3CDTF">2020-09-22T06:24:34Z</dcterms:created>
  <dcterms:modified xsi:type="dcterms:W3CDTF">2021-10-05T09:02:24Z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