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10/5/2021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yojana.gajavelli@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xxxx" TargetMode="External"/><Relationship Id="rId5" Type="http://schemas.openxmlformats.org/officeDocument/2006/relationships/image" Target="../media/image14.png"/><Relationship Id="rId4" Type="http://schemas.openxmlformats.org/officeDocument/2006/relationships/hyperlink" Target="https://github.com/yojana512/Case-Study.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+91 9121072474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altLang="nl-NL" dirty="0"/>
              <a:t>Hands on experience with a demonstrated history of work using Java at the backend, Angular at the frontend including HTML5, CSS3 and JavaScript and various other languages and tools.</a:t>
            </a:r>
          </a:p>
          <a:p>
            <a:pPr marL="171450" indent="-171450">
              <a:buFont typeface="Arial" panose="020B0604020202020204" pitchFamily="34" charset="0"/>
              <a:buChar char="•"/>
            </a:pPr>
            <a:r>
              <a:rPr lang="en-US" dirty="0"/>
              <a:t>Proficient in creating Single page Web Application in Angular with Authentication with route guards, Angular reactive forms, angular routing, CSS</a:t>
            </a:r>
            <a:endParaRPr lang="en-US" altLang="nl-NL" dirty="0"/>
          </a:p>
          <a:p>
            <a:pPr marL="171450" indent="-171450">
              <a:buFont typeface="Arial" panose="020B0604020202020204" pitchFamily="34" charset="0"/>
              <a:buChar char="•"/>
            </a:pPr>
            <a:r>
              <a:rPr lang="en-US" altLang="nl-NL" dirty="0"/>
              <a:t>Completed the training along with case study using Java Full Stack Angular as the technology.</a:t>
            </a:r>
          </a:p>
          <a:p>
            <a:pPr marL="171450" indent="-171450">
              <a:buFont typeface="Arial" panose="020B0604020202020204" pitchFamily="34" charset="0"/>
              <a:buChar char="•"/>
            </a:pPr>
            <a:r>
              <a:rPr lang="en-US" altLang="nl-NL" dirty="0"/>
              <a:t>Eager to grab the opportunity in order to improve myself by learning and experimenting on new technologies .</a:t>
            </a:r>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Y</a:t>
            </a:r>
            <a:r>
              <a:rPr lang="en-IN" altLang="en-US" dirty="0" err="1"/>
              <a:t>ojana</a:t>
            </a:r>
            <a:r>
              <a:rPr lang="en-IN" altLang="en-US" dirty="0"/>
              <a:t>  Gajavelli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9">
            <a:extLst>
              <a:ext uri="{28A0092B-C50C-407E-A947-70E740481C1C}">
                <a14:useLocalDpi xmlns:a14="http://schemas.microsoft.com/office/drawing/2010/main" val="0"/>
              </a:ext>
            </a:extLst>
          </a:blip>
          <a:srcRect l="1758" r="1758"/>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VS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2188</TotalTime>
  <Words>265</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Yojana Gajavelli</cp:lastModifiedBy>
  <cp:revision>107</cp:revision>
  <dcterms:created xsi:type="dcterms:W3CDTF">2020-09-22T06:24:34Z</dcterms:created>
  <dcterms:modified xsi:type="dcterms:W3CDTF">2021-10-05T09:00:21Z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