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D480-DA11-1E48-BC84-E7446F5E4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72F01-2E2A-DE46-9007-D67BD7437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Yoji High</a:t>
            </a:r>
          </a:p>
          <a:p>
            <a:r>
              <a:rPr lang="en-US" dirty="0"/>
              <a:t>Earth </a:t>
            </a:r>
            <a:r>
              <a:rPr lang="en-US"/>
              <a:t>Analytics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158367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Test presentation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 </dc:title>
  <dc:creator>Yoji High</dc:creator>
  <cp:lastModifiedBy>Yoji High</cp:lastModifiedBy>
  <cp:revision>1</cp:revision>
  <dcterms:created xsi:type="dcterms:W3CDTF">2019-01-25T21:41:55Z</dcterms:created>
  <dcterms:modified xsi:type="dcterms:W3CDTF">2019-01-25T21:42:39Z</dcterms:modified>
</cp:coreProperties>
</file>