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8" r:id="rId6"/>
    <p:sldId id="259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Information Processing</a:t>
            </a:r>
            <a:br>
              <a:rPr lang="en-US" altLang="zh-CN"/>
            </a:br>
            <a:r>
              <a:rPr lang="en-US" altLang="zh-CN"/>
              <a:t>in Bureaucratic Context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882" y="4671060"/>
            <a:ext cx="10852237" cy="950984"/>
          </a:xfrm>
        </p:spPr>
        <p:txBody>
          <a:bodyPr/>
          <a:lstStyle/>
          <a:p>
            <a:r>
              <a:rPr lang="en-US" altLang="zh-CN"/>
              <a:t>Ruikun Xiao</a:t>
            </a:r>
            <a:endParaRPr lang="en-US" altLang="zh-CN"/>
          </a:p>
          <a:p>
            <a:r>
              <a:rPr lang="en-US" altLang="zh-CN"/>
              <a:t>For CSCS-530, Winter 2019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Preliminary investigation into bottom-up information aggregation process in bureaucratic context</a:t>
            </a:r>
            <a:endParaRPr lang="en-US" altLang="zh-CN" sz="1800"/>
          </a:p>
          <a:p>
            <a:r>
              <a:rPr lang="en-US" altLang="zh-CN" sz="1800"/>
              <a:t>Aim to explore the extent to which terminal agents are able to manipulate the decision of their supervisor by deberately modifying their reports, and thus to reverse the power relation</a:t>
            </a:r>
            <a:endParaRPr lang="en-US" altLang="zh-CN" sz="1800"/>
          </a:p>
          <a:p>
            <a:r>
              <a:rPr lang="en-US" altLang="zh-CN" sz="1800"/>
              <a:t>Tensions between terminal agents and their supervisor</a:t>
            </a:r>
            <a:endParaRPr lang="en-US" altLang="zh-CN" sz="1800"/>
          </a:p>
          <a:p>
            <a:r>
              <a:rPr lang="en-US" altLang="zh-CN" sz="1800"/>
              <a:t>Also, tensions among these terminal agents themselves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A highly simplified toy model (but still very complicated and time-consuming to work on!)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 Design: Environment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For simplicity, the environment serves as only the source of information</a:t>
            </a:r>
            <a:endParaRPr lang="en-US" altLang="zh-CN" sz="1800"/>
          </a:p>
          <a:p>
            <a:r>
              <a:rPr lang="en-US" altLang="zh-CN" sz="1800"/>
              <a:t>Not affected by the agents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A binary, Bernoulli-distributed variable X</a:t>
            </a:r>
            <a:endParaRPr lang="en-US" altLang="zh-CN" sz="1800"/>
          </a:p>
          <a:p>
            <a:r>
              <a:rPr lang="en-US" altLang="zh-CN" sz="1800"/>
              <a:t>Several conditionally independent variables y</a:t>
            </a:r>
            <a:r>
              <a:rPr lang="en-US" altLang="zh-CN" sz="1800" baseline="-25000"/>
              <a:t>1</a:t>
            </a:r>
            <a:r>
              <a:rPr lang="en-US" altLang="zh-CN" sz="1800"/>
              <a:t>, y</a:t>
            </a:r>
            <a:r>
              <a:rPr lang="en-US" altLang="zh-CN" sz="1800" baseline="-25000"/>
              <a:t>2</a:t>
            </a:r>
            <a:r>
              <a:rPr lang="en-US" altLang="zh-CN" sz="1800"/>
              <a:t>, ......</a:t>
            </a:r>
            <a:endParaRPr lang="en-US" altLang="zh-CN" sz="1800"/>
          </a:p>
          <a:p>
            <a:r>
              <a:rPr lang="en-US" altLang="zh-CN" sz="1800"/>
              <a:t>f(y|X=1)=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α</a:t>
            </a:r>
            <a:r>
              <a:rPr lang="en-US" altLang="zh-CN" sz="1800"/>
              <a:t>y</a:t>
            </a:r>
            <a:r>
              <a:rPr lang="en-US" altLang="zh-CN" sz="1800" baseline="30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α</a:t>
            </a:r>
            <a:r>
              <a:rPr lang="en-US" altLang="zh-CN" sz="1800" baseline="30000"/>
              <a:t>-1</a:t>
            </a:r>
            <a:r>
              <a:rPr lang="en-US" altLang="zh-CN" sz="1800"/>
              <a:t>, and </a:t>
            </a:r>
            <a:r>
              <a:rPr lang="en-US" altLang="zh-CN" sz="1800">
                <a:sym typeface="+mn-ea"/>
              </a:rPr>
              <a:t>f(y|X=0)=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α(1-y)</a:t>
            </a:r>
            <a:r>
              <a:rPr lang="en-US" altLang="zh-CN" sz="1800" baseline="30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α</a:t>
            </a:r>
            <a:r>
              <a:rPr lang="en-US" altLang="zh-CN" sz="1800" baseline="30000">
                <a:sym typeface="+mn-ea"/>
              </a:rPr>
              <a:t>-1</a:t>
            </a:r>
            <a:endParaRPr lang="en-US" altLang="zh-CN" sz="1800">
              <a:sym typeface="+mn-ea"/>
            </a:endParaRPr>
          </a:p>
          <a:p>
            <a:r>
              <a:rPr lang="en-US" altLang="zh-CN" sz="1800"/>
              <a:t>Bigger 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α implies stronger correlation with X, differentiating these agents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 Design: Terminal Agents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Each terminal agent occupies one and only one source of information (y</a:t>
            </a:r>
            <a:r>
              <a:rPr lang="en-US" altLang="zh-CN" baseline="-25000"/>
              <a:t>i</a:t>
            </a:r>
            <a:r>
              <a:rPr lang="en-US" altLang="zh-CN"/>
              <a:t>), determined by his/her current position</a:t>
            </a:r>
            <a:endParaRPr lang="en-US" altLang="zh-CN"/>
          </a:p>
          <a:p>
            <a:r>
              <a:rPr lang="en-US" altLang="zh-CN"/>
              <a:t>Different values of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α</a:t>
            </a:r>
            <a:r>
              <a:rPr lang="en-US" altLang="zh-CN"/>
              <a:t> implies their different capacity to manipulate the decision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 binary preference toward X, therefore distinctly divided into two parties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Also different in their social capacity (i.e. their ability to play with and appropriate social norms, rules and personal relations), which has impact on the network topology.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same strategy: Bayesian rational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 Design: Supervisor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Use a random half of the reports to detect traces of cheating in the rest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Also Bayesian rational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Penalty to cheaters: a swap of position (info source) with someone innocent (not detected as a cheater)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 Knowledge and Partial Knowledge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Everyone can acquire the full knowledge of the network topology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Everyone know exactly each other's preference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====================================================================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Everyone acquires all current neighbors' info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When a neighbor get penalized, learn what s/he has reported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Topology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Generated in a somewhat Markovian way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</a:t>
            </a:r>
            <a:r>
              <a:rPr lang="en-US" altLang="zh-CN" b="1" baseline="-25000"/>
              <a:t>connect</a:t>
            </a:r>
            <a:r>
              <a:rPr lang="en-US" altLang="zh-CN" baseline="-25000"/>
              <a:t> </a:t>
            </a:r>
            <a:r>
              <a:rPr lang="en-US" altLang="zh-CN"/>
              <a:t>= P</a:t>
            </a:r>
            <a:r>
              <a:rPr lang="en-US" altLang="zh-CN" b="1" baseline="-25000"/>
              <a:t>break-down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·</a:t>
            </a:r>
            <a:r>
              <a:rPr lang="en-US" altLang="zh-CN"/>
              <a:t>(product of soc capacity)^t </a:t>
            </a:r>
            <a:r>
              <a:rPr lang="en-US" altLang="zh-CN">
                <a:sym typeface="+mn-ea"/>
              </a:rPr>
              <a:t>· </a:t>
            </a:r>
            <a:r>
              <a:rPr lang="en-US" altLang="zh-CN"/>
              <a:t>Exp[-k·distance]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Which means that for each potential link, at a certain moment in the long run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P</a:t>
            </a:r>
            <a:r>
              <a:rPr lang="en-US" altLang="zh-CN" b="1" baseline="-25000">
                <a:sym typeface="+mn-ea"/>
              </a:rPr>
              <a:t>connected</a:t>
            </a:r>
            <a:r>
              <a:rPr lang="en-US" altLang="zh-CN" baseline="-25000">
                <a:sym typeface="+mn-ea"/>
              </a:rPr>
              <a:t> </a:t>
            </a:r>
            <a:r>
              <a:rPr lang="en-US" altLang="zh-CN">
                <a:sym typeface="+mn-ea"/>
              </a:rPr>
              <a:t>/</a:t>
            </a:r>
            <a:r>
              <a:rPr lang="en-US" altLang="zh-CN">
                <a:sym typeface="+mn-ea"/>
              </a:rPr>
              <a:t> P</a:t>
            </a:r>
            <a:r>
              <a:rPr lang="en-US" altLang="zh-CN" b="1" baseline="-25000">
                <a:sym typeface="+mn-ea"/>
              </a:rPr>
              <a:t>broken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=</a:t>
            </a:r>
            <a:r>
              <a:rPr lang="en-US" altLang="zh-CN">
                <a:sym typeface="+mn-ea"/>
              </a:rPr>
              <a:t>(product of soc capacity)^t </a:t>
            </a:r>
            <a:r>
              <a:rPr lang="en-US" altLang="zh-CN">
                <a:sym typeface="+mn-ea"/>
              </a:rPr>
              <a:t>· </a:t>
            </a:r>
            <a:r>
              <a:rPr lang="en-US" altLang="zh-CN">
                <a:sym typeface="+mn-ea"/>
              </a:rPr>
              <a:t>Exp[-k·distance]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Distance depending on positions and preferences of each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Would become a Markov process if there are no swaps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(Expected) Patterns to Study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How does the parameter configuration affect the accuracy of final decisions?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How probably can a stable hegemony of preference be established?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To what extent would the supervisor be trained by the reports to become biased?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The time needed for a stable pattern to emerge, and how it can be affected by the parameters?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2652</Words>
  <Application>WPS 演示</Application>
  <PresentationFormat>宽屏</PresentationFormat>
  <Paragraphs>78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沐雩</cp:lastModifiedBy>
  <cp:revision>2</cp:revision>
  <dcterms:created xsi:type="dcterms:W3CDTF">2019-04-11T15:51:05Z</dcterms:created>
  <dcterms:modified xsi:type="dcterms:W3CDTF">2019-04-12T01:06:07Z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