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2CC1A-ADA8-454D-ACB8-4748477A32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3D56B-567B-4D8E-AA44-AB61FB1B6CF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200" dirty="0" smtClean="0"/>
            <a:t>Request</a:t>
          </a:r>
          <a:endParaRPr lang="en-US" sz="1200" dirty="0"/>
        </a:p>
      </dgm:t>
    </dgm:pt>
    <dgm:pt modelId="{7B023566-E9F4-4D5C-918D-582C801EDFBA}" type="parTrans" cxnId="{874249C9-4AA4-4414-AD14-D6504827AA58}">
      <dgm:prSet/>
      <dgm:spPr/>
      <dgm:t>
        <a:bodyPr/>
        <a:lstStyle/>
        <a:p>
          <a:endParaRPr lang="en-US"/>
        </a:p>
      </dgm:t>
    </dgm:pt>
    <dgm:pt modelId="{F8D7BC14-BAC9-4DAB-A0EC-7FDBAB0DC68D}" type="sibTrans" cxnId="{874249C9-4AA4-4414-AD14-D6504827AA58}">
      <dgm:prSet/>
      <dgm:spPr/>
      <dgm:t>
        <a:bodyPr/>
        <a:lstStyle/>
        <a:p>
          <a:endParaRPr lang="en-US" dirty="0"/>
        </a:p>
      </dgm:t>
    </dgm:pt>
    <dgm:pt modelId="{5A7C5340-37F6-48ED-8544-B829A18B861E}">
      <dgm:prSet phldrT="[Text]" custT="1"/>
      <dgm:spPr>
        <a:solidFill>
          <a:srgbClr val="EABD64"/>
        </a:solidFill>
      </dgm:spPr>
      <dgm:t>
        <a:bodyPr/>
        <a:lstStyle/>
        <a:p>
          <a:r>
            <a:rPr lang="en-US" sz="1200" dirty="0" smtClean="0"/>
            <a:t>Development</a:t>
          </a:r>
          <a:endParaRPr lang="en-US" sz="1200" dirty="0"/>
        </a:p>
      </dgm:t>
    </dgm:pt>
    <dgm:pt modelId="{48293D60-BCDB-41D5-A6BB-142837742BDA}" type="parTrans" cxnId="{8874BF68-9DCB-43FB-80DD-F22F86A0C8CE}">
      <dgm:prSet/>
      <dgm:spPr/>
      <dgm:t>
        <a:bodyPr/>
        <a:lstStyle/>
        <a:p>
          <a:endParaRPr lang="en-US"/>
        </a:p>
      </dgm:t>
    </dgm:pt>
    <dgm:pt modelId="{AA048387-2EB7-4F93-B3FC-851966E88ED3}" type="sibTrans" cxnId="{8874BF68-9DCB-43FB-80DD-F22F86A0C8CE}">
      <dgm:prSet/>
      <dgm:spPr/>
      <dgm:t>
        <a:bodyPr/>
        <a:lstStyle/>
        <a:p>
          <a:endParaRPr lang="en-US"/>
        </a:p>
      </dgm:t>
    </dgm:pt>
    <dgm:pt modelId="{C7FCC143-5726-40A7-9677-3B4D4468585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Testing</a:t>
          </a:r>
          <a:endParaRPr lang="en-US" sz="1200" dirty="0"/>
        </a:p>
      </dgm:t>
    </dgm:pt>
    <dgm:pt modelId="{D7AFB6C2-B7A1-4CBA-87CC-97228C583E57}" type="parTrans" cxnId="{6F611C69-9CDC-49D0-BDA7-1ED192A86622}">
      <dgm:prSet/>
      <dgm:spPr/>
      <dgm:t>
        <a:bodyPr/>
        <a:lstStyle/>
        <a:p>
          <a:endParaRPr lang="en-US"/>
        </a:p>
      </dgm:t>
    </dgm:pt>
    <dgm:pt modelId="{9F226614-5F40-40D7-AA34-840FCACFA24E}" type="sibTrans" cxnId="{6F611C69-9CDC-49D0-BDA7-1ED192A86622}">
      <dgm:prSet/>
      <dgm:spPr/>
      <dgm:t>
        <a:bodyPr/>
        <a:lstStyle/>
        <a:p>
          <a:endParaRPr lang="en-US"/>
        </a:p>
      </dgm:t>
    </dgm:pt>
    <dgm:pt modelId="{E2159888-09DC-4C69-90D0-0421B12037F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Deploy</a:t>
          </a:r>
          <a:endParaRPr lang="en-US" sz="1200" dirty="0"/>
        </a:p>
      </dgm:t>
    </dgm:pt>
    <dgm:pt modelId="{72A660A3-A8F9-4031-8533-9E211924DDD7}" type="parTrans" cxnId="{0E4DECEA-9815-45C9-9BDF-125076A62128}">
      <dgm:prSet/>
      <dgm:spPr/>
      <dgm:t>
        <a:bodyPr/>
        <a:lstStyle/>
        <a:p>
          <a:endParaRPr lang="en-US"/>
        </a:p>
      </dgm:t>
    </dgm:pt>
    <dgm:pt modelId="{0308724F-4B97-4BC3-9E58-D0497F6E827A}" type="sibTrans" cxnId="{0E4DECEA-9815-45C9-9BDF-125076A62128}">
      <dgm:prSet/>
      <dgm:spPr/>
      <dgm:t>
        <a:bodyPr/>
        <a:lstStyle/>
        <a:p>
          <a:endParaRPr lang="en-US"/>
        </a:p>
      </dgm:t>
    </dgm:pt>
    <dgm:pt modelId="{C37CF16B-4921-48BB-A573-07FBC28879E9}">
      <dgm:prSet phldrT="[Text]" custT="1"/>
      <dgm:spPr/>
      <dgm:t>
        <a:bodyPr/>
        <a:lstStyle/>
        <a:p>
          <a:r>
            <a:rPr lang="en-US" sz="900" dirty="0" smtClean="0"/>
            <a:t>Wait</a:t>
          </a:r>
          <a:endParaRPr lang="en-US" sz="1200" dirty="0"/>
        </a:p>
      </dgm:t>
    </dgm:pt>
    <dgm:pt modelId="{407D7FBC-9905-41E5-8B97-C51A9065C84B}" type="parTrans" cxnId="{9A2C6E65-70AE-4E78-B597-DED325EE4B7C}">
      <dgm:prSet/>
      <dgm:spPr/>
      <dgm:t>
        <a:bodyPr/>
        <a:lstStyle/>
        <a:p>
          <a:endParaRPr lang="en-US"/>
        </a:p>
      </dgm:t>
    </dgm:pt>
    <dgm:pt modelId="{E0401DE4-63B5-49EC-ACC5-B68D7A53F3D0}" type="sibTrans" cxnId="{9A2C6E65-70AE-4E78-B597-DED325EE4B7C}">
      <dgm:prSet/>
      <dgm:spPr/>
      <dgm:t>
        <a:bodyPr/>
        <a:lstStyle/>
        <a:p>
          <a:endParaRPr lang="en-US"/>
        </a:p>
      </dgm:t>
    </dgm:pt>
    <dgm:pt modelId="{295C9D5B-AAA8-447D-8941-CB2687B498D1}">
      <dgm:prSet phldrT="[Text]" custT="1"/>
      <dgm:spPr/>
      <dgm:t>
        <a:bodyPr/>
        <a:lstStyle/>
        <a:p>
          <a:r>
            <a:rPr lang="en-US" sz="1200" dirty="0" smtClean="0"/>
            <a:t>Wait</a:t>
          </a:r>
          <a:endParaRPr lang="en-US" sz="1200" dirty="0"/>
        </a:p>
      </dgm:t>
    </dgm:pt>
    <dgm:pt modelId="{7BB16033-3BC1-46E1-A147-305D15B00CDE}" type="parTrans" cxnId="{AAF2B3D2-ED7A-44F1-B803-81ACB093EC92}">
      <dgm:prSet/>
      <dgm:spPr/>
      <dgm:t>
        <a:bodyPr/>
        <a:lstStyle/>
        <a:p>
          <a:endParaRPr lang="en-US"/>
        </a:p>
      </dgm:t>
    </dgm:pt>
    <dgm:pt modelId="{A31A79F7-9FEF-4539-BCEE-FB6578EF8B57}" type="sibTrans" cxnId="{AAF2B3D2-ED7A-44F1-B803-81ACB093EC92}">
      <dgm:prSet/>
      <dgm:spPr/>
      <dgm:t>
        <a:bodyPr/>
        <a:lstStyle/>
        <a:p>
          <a:endParaRPr lang="en-US"/>
        </a:p>
      </dgm:t>
    </dgm:pt>
    <dgm:pt modelId="{EF5FCCC9-DCC0-4951-8772-7603E4F43A2A}">
      <dgm:prSet phldrT="[Text]" custT="1"/>
      <dgm:spPr/>
      <dgm:t>
        <a:bodyPr/>
        <a:lstStyle/>
        <a:p>
          <a:r>
            <a:rPr lang="en-US" sz="1200" dirty="0" smtClean="0"/>
            <a:t>Wait</a:t>
          </a:r>
          <a:endParaRPr lang="en-US" sz="1200" dirty="0"/>
        </a:p>
      </dgm:t>
    </dgm:pt>
    <dgm:pt modelId="{9EDB5461-F332-4DEA-BE9A-9223B8BAD01D}" type="parTrans" cxnId="{C19F1232-8303-4124-8022-7A91F28DFF44}">
      <dgm:prSet/>
      <dgm:spPr/>
      <dgm:t>
        <a:bodyPr/>
        <a:lstStyle/>
        <a:p>
          <a:endParaRPr lang="en-US"/>
        </a:p>
      </dgm:t>
    </dgm:pt>
    <dgm:pt modelId="{D352D326-DEFD-443F-B6EA-B04662F7B8A8}" type="sibTrans" cxnId="{C19F1232-8303-4124-8022-7A91F28DFF44}">
      <dgm:prSet/>
      <dgm:spPr/>
      <dgm:t>
        <a:bodyPr/>
        <a:lstStyle/>
        <a:p>
          <a:endParaRPr lang="en-US"/>
        </a:p>
      </dgm:t>
    </dgm:pt>
    <dgm:pt modelId="{64FB02BE-54EA-41ED-A337-460788A4515B}" type="pres">
      <dgm:prSet presAssocID="{D782CC1A-ADA8-454D-ACB8-4748477A32AD}" presName="Name0" presStyleCnt="0">
        <dgm:presLayoutVars>
          <dgm:dir/>
          <dgm:resizeHandles val="exact"/>
        </dgm:presLayoutVars>
      </dgm:prSet>
      <dgm:spPr/>
    </dgm:pt>
    <dgm:pt modelId="{97DD25BA-F45A-4AD6-A486-2856EAFB2C20}" type="pres">
      <dgm:prSet presAssocID="{33B3D56B-567B-4D8E-AA44-AB61FB1B6CF5}" presName="node" presStyleLbl="node1" presStyleIdx="0" presStyleCnt="7" custLinFactNeighborX="-262" custLinFactNeighborY="6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42750-998B-4758-856C-D89D83DA9856}" type="pres">
      <dgm:prSet presAssocID="{F8D7BC14-BAC9-4DAB-A0EC-7FDBAB0DC68D}" presName="sibTrans" presStyleLbl="sibTrans2D1" presStyleIdx="0" presStyleCnt="6" custLinFactNeighborX="27355" custLinFactNeighborY="7588"/>
      <dgm:spPr/>
    </dgm:pt>
    <dgm:pt modelId="{C88025AA-31C9-4C55-A5E9-FF2E8CC5CBB3}" type="pres">
      <dgm:prSet presAssocID="{F8D7BC14-BAC9-4DAB-A0EC-7FDBAB0DC68D}" presName="connectorText" presStyleLbl="sibTrans2D1" presStyleIdx="0" presStyleCnt="6"/>
      <dgm:spPr/>
    </dgm:pt>
    <dgm:pt modelId="{B9A97453-D8BF-48A0-9457-AE9841E29EAD}" type="pres">
      <dgm:prSet presAssocID="{C37CF16B-4921-48BB-A573-07FBC28879E9}" presName="node" presStyleLbl="node1" presStyleIdx="1" presStyleCnt="7" custScaleX="62712" custLinFactNeighborX="7742" custLinFactNeighborY="3894">
        <dgm:presLayoutVars>
          <dgm:bulletEnabled val="1"/>
        </dgm:presLayoutVars>
      </dgm:prSet>
      <dgm:spPr/>
    </dgm:pt>
    <dgm:pt modelId="{CA9AEF6D-6B6A-4621-9D2E-580FFEC58A09}" type="pres">
      <dgm:prSet presAssocID="{E0401DE4-63B5-49EC-ACC5-B68D7A53F3D0}" presName="sibTrans" presStyleLbl="sibTrans2D1" presStyleIdx="1" presStyleCnt="6"/>
      <dgm:spPr/>
    </dgm:pt>
    <dgm:pt modelId="{F0D37F9B-2A1C-4317-AE87-D2AA1820A484}" type="pres">
      <dgm:prSet presAssocID="{E0401DE4-63B5-49EC-ACC5-B68D7A53F3D0}" presName="connectorText" presStyleLbl="sibTrans2D1" presStyleIdx="1" presStyleCnt="6"/>
      <dgm:spPr/>
    </dgm:pt>
    <dgm:pt modelId="{06062157-7E8B-4E5B-BCBF-45F8B569AD3D}" type="pres">
      <dgm:prSet presAssocID="{5A7C5340-37F6-48ED-8544-B829A18B861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B4058-7F4A-4320-8AEB-E4F77AC14433}" type="pres">
      <dgm:prSet presAssocID="{AA048387-2EB7-4F93-B3FC-851966E88ED3}" presName="sibTrans" presStyleLbl="sibTrans2D1" presStyleIdx="2" presStyleCnt="6" custLinFactNeighborX="21260" custLinFactNeighborY="-2307"/>
      <dgm:spPr/>
    </dgm:pt>
    <dgm:pt modelId="{095174FB-718B-4B25-9D91-5A8A03841191}" type="pres">
      <dgm:prSet presAssocID="{AA048387-2EB7-4F93-B3FC-851966E88ED3}" presName="connectorText" presStyleLbl="sibTrans2D1" presStyleIdx="2" presStyleCnt="6"/>
      <dgm:spPr/>
    </dgm:pt>
    <dgm:pt modelId="{8309A79D-572E-49BE-92FF-31CA178D1EE4}" type="pres">
      <dgm:prSet presAssocID="{295C9D5B-AAA8-447D-8941-CB2687B498D1}" presName="node" presStyleLbl="node1" presStyleIdx="3" presStyleCnt="7" custScaleX="60923" custLinFactNeighborX="1941" custLinFactNeighborY="-22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9F2D6E-4C10-47D4-B558-989A6656347C}" type="pres">
      <dgm:prSet presAssocID="{A31A79F7-9FEF-4539-BCEE-FB6578EF8B57}" presName="sibTrans" presStyleLbl="sibTrans2D1" presStyleIdx="3" presStyleCnt="6"/>
      <dgm:spPr/>
    </dgm:pt>
    <dgm:pt modelId="{B89A9218-A4F6-41CE-B7DB-D579A65EA361}" type="pres">
      <dgm:prSet presAssocID="{A31A79F7-9FEF-4539-BCEE-FB6578EF8B57}" presName="connectorText" presStyleLbl="sibTrans2D1" presStyleIdx="3" presStyleCnt="6"/>
      <dgm:spPr/>
    </dgm:pt>
    <dgm:pt modelId="{F5D44393-525F-4E1C-915D-58B29FE41060}" type="pres">
      <dgm:prSet presAssocID="{C7FCC143-5726-40A7-9677-3B4D4468585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5D058-DAE9-4EF5-9B78-B91D3603F401}" type="pres">
      <dgm:prSet presAssocID="{9F226614-5F40-40D7-AA34-840FCACFA24E}" presName="sibTrans" presStyleLbl="sibTrans2D1" presStyleIdx="4" presStyleCnt="6"/>
      <dgm:spPr/>
    </dgm:pt>
    <dgm:pt modelId="{657AEAC0-61B7-4FCF-A77C-8E8A59C4578E}" type="pres">
      <dgm:prSet presAssocID="{9F226614-5F40-40D7-AA34-840FCACFA24E}" presName="connectorText" presStyleLbl="sibTrans2D1" presStyleIdx="4" presStyleCnt="6"/>
      <dgm:spPr/>
    </dgm:pt>
    <dgm:pt modelId="{B151C6A7-37AA-493A-891C-EC6588F01C2C}" type="pres">
      <dgm:prSet presAssocID="{EF5FCCC9-DCC0-4951-8772-7603E4F43A2A}" presName="node" presStyleLbl="node1" presStyleIdx="5" presStyleCnt="7" custScaleX="67070" custLinFactNeighborX="-34426" custLinFactNeighborY="2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AF941-21EC-4C6D-847C-06C13C48D5A8}" type="pres">
      <dgm:prSet presAssocID="{D352D326-DEFD-443F-B6EA-B04662F7B8A8}" presName="sibTrans" presStyleLbl="sibTrans2D1" presStyleIdx="5" presStyleCnt="6"/>
      <dgm:spPr/>
    </dgm:pt>
    <dgm:pt modelId="{36E5E5C2-8B90-469D-A36C-D88A1C6DC3A8}" type="pres">
      <dgm:prSet presAssocID="{D352D326-DEFD-443F-B6EA-B04662F7B8A8}" presName="connectorText" presStyleLbl="sibTrans2D1" presStyleIdx="5" presStyleCnt="6"/>
      <dgm:spPr/>
    </dgm:pt>
    <dgm:pt modelId="{4CEEEC9C-62D6-4C54-8607-6804FC98BF96}" type="pres">
      <dgm:prSet presAssocID="{E2159888-09DC-4C69-90D0-0421B12037F3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604C72-C21E-4FEC-9A08-B7F9F9C32AB7}" type="presOf" srcId="{C37CF16B-4921-48BB-A573-07FBC28879E9}" destId="{B9A97453-D8BF-48A0-9457-AE9841E29EAD}" srcOrd="0" destOrd="0" presId="urn:microsoft.com/office/officeart/2005/8/layout/process1"/>
    <dgm:cxn modelId="{AAF2B3D2-ED7A-44F1-B803-81ACB093EC92}" srcId="{D782CC1A-ADA8-454D-ACB8-4748477A32AD}" destId="{295C9D5B-AAA8-447D-8941-CB2687B498D1}" srcOrd="3" destOrd="0" parTransId="{7BB16033-3BC1-46E1-A147-305D15B00CDE}" sibTransId="{A31A79F7-9FEF-4539-BCEE-FB6578EF8B57}"/>
    <dgm:cxn modelId="{8874BF68-9DCB-43FB-80DD-F22F86A0C8CE}" srcId="{D782CC1A-ADA8-454D-ACB8-4748477A32AD}" destId="{5A7C5340-37F6-48ED-8544-B829A18B861E}" srcOrd="2" destOrd="0" parTransId="{48293D60-BCDB-41D5-A6BB-142837742BDA}" sibTransId="{AA048387-2EB7-4F93-B3FC-851966E88ED3}"/>
    <dgm:cxn modelId="{104AD39F-2D22-4E15-BC27-7F97F1E95AE2}" type="presOf" srcId="{AA048387-2EB7-4F93-B3FC-851966E88ED3}" destId="{86BB4058-7F4A-4320-8AEB-E4F77AC14433}" srcOrd="0" destOrd="0" presId="urn:microsoft.com/office/officeart/2005/8/layout/process1"/>
    <dgm:cxn modelId="{C19F1232-8303-4124-8022-7A91F28DFF44}" srcId="{D782CC1A-ADA8-454D-ACB8-4748477A32AD}" destId="{EF5FCCC9-DCC0-4951-8772-7603E4F43A2A}" srcOrd="5" destOrd="0" parTransId="{9EDB5461-F332-4DEA-BE9A-9223B8BAD01D}" sibTransId="{D352D326-DEFD-443F-B6EA-B04662F7B8A8}"/>
    <dgm:cxn modelId="{9A2C6E65-70AE-4E78-B597-DED325EE4B7C}" srcId="{D782CC1A-ADA8-454D-ACB8-4748477A32AD}" destId="{C37CF16B-4921-48BB-A573-07FBC28879E9}" srcOrd="1" destOrd="0" parTransId="{407D7FBC-9905-41E5-8B97-C51A9065C84B}" sibTransId="{E0401DE4-63B5-49EC-ACC5-B68D7A53F3D0}"/>
    <dgm:cxn modelId="{55C7FC08-0CD5-4866-926A-0151C9A5634D}" type="presOf" srcId="{D782CC1A-ADA8-454D-ACB8-4748477A32AD}" destId="{64FB02BE-54EA-41ED-A337-460788A4515B}" srcOrd="0" destOrd="0" presId="urn:microsoft.com/office/officeart/2005/8/layout/process1"/>
    <dgm:cxn modelId="{9B9986E2-AB51-4863-8FA0-8F52DFDF1939}" type="presOf" srcId="{5A7C5340-37F6-48ED-8544-B829A18B861E}" destId="{06062157-7E8B-4E5B-BCBF-45F8B569AD3D}" srcOrd="0" destOrd="0" presId="urn:microsoft.com/office/officeart/2005/8/layout/process1"/>
    <dgm:cxn modelId="{874249C9-4AA4-4414-AD14-D6504827AA58}" srcId="{D782CC1A-ADA8-454D-ACB8-4748477A32AD}" destId="{33B3D56B-567B-4D8E-AA44-AB61FB1B6CF5}" srcOrd="0" destOrd="0" parTransId="{7B023566-E9F4-4D5C-918D-582C801EDFBA}" sibTransId="{F8D7BC14-BAC9-4DAB-A0EC-7FDBAB0DC68D}"/>
    <dgm:cxn modelId="{FD55E5E4-7BD7-44FB-A111-95BD8E9F31B9}" type="presOf" srcId="{9F226614-5F40-40D7-AA34-840FCACFA24E}" destId="{657AEAC0-61B7-4FCF-A77C-8E8A59C4578E}" srcOrd="1" destOrd="0" presId="urn:microsoft.com/office/officeart/2005/8/layout/process1"/>
    <dgm:cxn modelId="{201B1AC4-25AD-4667-8D07-31E44C87DBB2}" type="presOf" srcId="{9F226614-5F40-40D7-AA34-840FCACFA24E}" destId="{4855D058-DAE9-4EF5-9B78-B91D3603F401}" srcOrd="0" destOrd="0" presId="urn:microsoft.com/office/officeart/2005/8/layout/process1"/>
    <dgm:cxn modelId="{53623B44-3CD9-4785-B616-F0DE308D3AA8}" type="presOf" srcId="{33B3D56B-567B-4D8E-AA44-AB61FB1B6CF5}" destId="{97DD25BA-F45A-4AD6-A486-2856EAFB2C20}" srcOrd="0" destOrd="0" presId="urn:microsoft.com/office/officeart/2005/8/layout/process1"/>
    <dgm:cxn modelId="{31791990-EFEB-45E3-98CC-ABF1E45174A0}" type="presOf" srcId="{F8D7BC14-BAC9-4DAB-A0EC-7FDBAB0DC68D}" destId="{C88025AA-31C9-4C55-A5E9-FF2E8CC5CBB3}" srcOrd="1" destOrd="0" presId="urn:microsoft.com/office/officeart/2005/8/layout/process1"/>
    <dgm:cxn modelId="{5FF96BFC-A766-4B6E-8B25-C57FE243AC54}" type="presOf" srcId="{E0401DE4-63B5-49EC-ACC5-B68D7A53F3D0}" destId="{CA9AEF6D-6B6A-4621-9D2E-580FFEC58A09}" srcOrd="0" destOrd="0" presId="urn:microsoft.com/office/officeart/2005/8/layout/process1"/>
    <dgm:cxn modelId="{2D451C8F-BD96-4632-B319-3DF06B1EA644}" type="presOf" srcId="{A31A79F7-9FEF-4539-BCEE-FB6578EF8B57}" destId="{B89A9218-A4F6-41CE-B7DB-D579A65EA361}" srcOrd="1" destOrd="0" presId="urn:microsoft.com/office/officeart/2005/8/layout/process1"/>
    <dgm:cxn modelId="{0E4DECEA-9815-45C9-9BDF-125076A62128}" srcId="{D782CC1A-ADA8-454D-ACB8-4748477A32AD}" destId="{E2159888-09DC-4C69-90D0-0421B12037F3}" srcOrd="6" destOrd="0" parTransId="{72A660A3-A8F9-4031-8533-9E211924DDD7}" sibTransId="{0308724F-4B97-4BC3-9E58-D0497F6E827A}"/>
    <dgm:cxn modelId="{04B0BB78-331A-4447-8E93-4A1D5D301070}" type="presOf" srcId="{EF5FCCC9-DCC0-4951-8772-7603E4F43A2A}" destId="{B151C6A7-37AA-493A-891C-EC6588F01C2C}" srcOrd="0" destOrd="0" presId="urn:microsoft.com/office/officeart/2005/8/layout/process1"/>
    <dgm:cxn modelId="{9258813A-DA1A-4DE3-A0BC-0166F3B2A8B5}" type="presOf" srcId="{F8D7BC14-BAC9-4DAB-A0EC-7FDBAB0DC68D}" destId="{AC842750-998B-4758-856C-D89D83DA9856}" srcOrd="0" destOrd="0" presId="urn:microsoft.com/office/officeart/2005/8/layout/process1"/>
    <dgm:cxn modelId="{E3720BB7-CEC0-43CC-84CD-3CEE5BC17CA4}" type="presOf" srcId="{D352D326-DEFD-443F-B6EA-B04662F7B8A8}" destId="{36E5E5C2-8B90-469D-A36C-D88A1C6DC3A8}" srcOrd="1" destOrd="0" presId="urn:microsoft.com/office/officeart/2005/8/layout/process1"/>
    <dgm:cxn modelId="{08E8E70C-A554-4A41-B42A-C6BBBC1CA421}" type="presOf" srcId="{E0401DE4-63B5-49EC-ACC5-B68D7A53F3D0}" destId="{F0D37F9B-2A1C-4317-AE87-D2AA1820A484}" srcOrd="1" destOrd="0" presId="urn:microsoft.com/office/officeart/2005/8/layout/process1"/>
    <dgm:cxn modelId="{21C7F3F4-E66A-45D5-AA8B-F1EA84B2EEBA}" type="presOf" srcId="{D352D326-DEFD-443F-B6EA-B04662F7B8A8}" destId="{143AF941-21EC-4C6D-847C-06C13C48D5A8}" srcOrd="0" destOrd="0" presId="urn:microsoft.com/office/officeart/2005/8/layout/process1"/>
    <dgm:cxn modelId="{D8C0431F-B14E-44E8-968C-739B38F48578}" type="presOf" srcId="{295C9D5B-AAA8-447D-8941-CB2687B498D1}" destId="{8309A79D-572E-49BE-92FF-31CA178D1EE4}" srcOrd="0" destOrd="0" presId="urn:microsoft.com/office/officeart/2005/8/layout/process1"/>
    <dgm:cxn modelId="{6F611C69-9CDC-49D0-BDA7-1ED192A86622}" srcId="{D782CC1A-ADA8-454D-ACB8-4748477A32AD}" destId="{C7FCC143-5726-40A7-9677-3B4D44685850}" srcOrd="4" destOrd="0" parTransId="{D7AFB6C2-B7A1-4CBA-87CC-97228C583E57}" sibTransId="{9F226614-5F40-40D7-AA34-840FCACFA24E}"/>
    <dgm:cxn modelId="{011C500F-1813-44AC-B64F-59B02CFABE51}" type="presOf" srcId="{A31A79F7-9FEF-4539-BCEE-FB6578EF8B57}" destId="{C89F2D6E-4C10-47D4-B558-989A6656347C}" srcOrd="0" destOrd="0" presId="urn:microsoft.com/office/officeart/2005/8/layout/process1"/>
    <dgm:cxn modelId="{0A88AAAF-C9D7-4E46-9082-544531E28EBE}" type="presOf" srcId="{C7FCC143-5726-40A7-9677-3B4D44685850}" destId="{F5D44393-525F-4E1C-915D-58B29FE41060}" srcOrd="0" destOrd="0" presId="urn:microsoft.com/office/officeart/2005/8/layout/process1"/>
    <dgm:cxn modelId="{6DB5025D-91AD-4F8E-9B7B-AE49EF68B97D}" type="presOf" srcId="{AA048387-2EB7-4F93-B3FC-851966E88ED3}" destId="{095174FB-718B-4B25-9D91-5A8A03841191}" srcOrd="1" destOrd="0" presId="urn:microsoft.com/office/officeart/2005/8/layout/process1"/>
    <dgm:cxn modelId="{98ABA122-C6B0-458B-91F2-D7CCE4C8EE8C}" type="presOf" srcId="{E2159888-09DC-4C69-90D0-0421B12037F3}" destId="{4CEEEC9C-62D6-4C54-8607-6804FC98BF96}" srcOrd="0" destOrd="0" presId="urn:microsoft.com/office/officeart/2005/8/layout/process1"/>
    <dgm:cxn modelId="{3478CAC4-C356-4CD0-B66D-071B21F70DD4}" type="presParOf" srcId="{64FB02BE-54EA-41ED-A337-460788A4515B}" destId="{97DD25BA-F45A-4AD6-A486-2856EAFB2C20}" srcOrd="0" destOrd="0" presId="urn:microsoft.com/office/officeart/2005/8/layout/process1"/>
    <dgm:cxn modelId="{88A95AB8-EEA0-491A-B5CF-37CF7BC7DF64}" type="presParOf" srcId="{64FB02BE-54EA-41ED-A337-460788A4515B}" destId="{AC842750-998B-4758-856C-D89D83DA9856}" srcOrd="1" destOrd="0" presId="urn:microsoft.com/office/officeart/2005/8/layout/process1"/>
    <dgm:cxn modelId="{26C2F081-C7F3-466A-9C11-DFAC4159DA7E}" type="presParOf" srcId="{AC842750-998B-4758-856C-D89D83DA9856}" destId="{C88025AA-31C9-4C55-A5E9-FF2E8CC5CBB3}" srcOrd="0" destOrd="0" presId="urn:microsoft.com/office/officeart/2005/8/layout/process1"/>
    <dgm:cxn modelId="{EFCC510D-5B21-46FB-A723-A0EC2A7680D6}" type="presParOf" srcId="{64FB02BE-54EA-41ED-A337-460788A4515B}" destId="{B9A97453-D8BF-48A0-9457-AE9841E29EAD}" srcOrd="2" destOrd="0" presId="urn:microsoft.com/office/officeart/2005/8/layout/process1"/>
    <dgm:cxn modelId="{3C5F4D4E-C998-4DCC-9199-7309A4A3EBCB}" type="presParOf" srcId="{64FB02BE-54EA-41ED-A337-460788A4515B}" destId="{CA9AEF6D-6B6A-4621-9D2E-580FFEC58A09}" srcOrd="3" destOrd="0" presId="urn:microsoft.com/office/officeart/2005/8/layout/process1"/>
    <dgm:cxn modelId="{BE7F0F2A-5793-4B13-8ACB-C990A539BC34}" type="presParOf" srcId="{CA9AEF6D-6B6A-4621-9D2E-580FFEC58A09}" destId="{F0D37F9B-2A1C-4317-AE87-D2AA1820A484}" srcOrd="0" destOrd="0" presId="urn:microsoft.com/office/officeart/2005/8/layout/process1"/>
    <dgm:cxn modelId="{E4619ABE-E15C-438C-81B9-25DDAC805061}" type="presParOf" srcId="{64FB02BE-54EA-41ED-A337-460788A4515B}" destId="{06062157-7E8B-4E5B-BCBF-45F8B569AD3D}" srcOrd="4" destOrd="0" presId="urn:microsoft.com/office/officeart/2005/8/layout/process1"/>
    <dgm:cxn modelId="{334C4825-40C0-4ADB-90B1-EA8CC45538A9}" type="presParOf" srcId="{64FB02BE-54EA-41ED-A337-460788A4515B}" destId="{86BB4058-7F4A-4320-8AEB-E4F77AC14433}" srcOrd="5" destOrd="0" presId="urn:microsoft.com/office/officeart/2005/8/layout/process1"/>
    <dgm:cxn modelId="{4B77FC8F-B4C1-4082-A52E-912C38FF1ADD}" type="presParOf" srcId="{86BB4058-7F4A-4320-8AEB-E4F77AC14433}" destId="{095174FB-718B-4B25-9D91-5A8A03841191}" srcOrd="0" destOrd="0" presId="urn:microsoft.com/office/officeart/2005/8/layout/process1"/>
    <dgm:cxn modelId="{7B3E220A-C832-4037-BF53-068A04E1BF3C}" type="presParOf" srcId="{64FB02BE-54EA-41ED-A337-460788A4515B}" destId="{8309A79D-572E-49BE-92FF-31CA178D1EE4}" srcOrd="6" destOrd="0" presId="urn:microsoft.com/office/officeart/2005/8/layout/process1"/>
    <dgm:cxn modelId="{C1F5A440-79C2-4DB2-B06B-140453ECD9EB}" type="presParOf" srcId="{64FB02BE-54EA-41ED-A337-460788A4515B}" destId="{C89F2D6E-4C10-47D4-B558-989A6656347C}" srcOrd="7" destOrd="0" presId="urn:microsoft.com/office/officeart/2005/8/layout/process1"/>
    <dgm:cxn modelId="{C62DA720-AEBD-4093-8D1A-83A5A3F457A8}" type="presParOf" srcId="{C89F2D6E-4C10-47D4-B558-989A6656347C}" destId="{B89A9218-A4F6-41CE-B7DB-D579A65EA361}" srcOrd="0" destOrd="0" presId="urn:microsoft.com/office/officeart/2005/8/layout/process1"/>
    <dgm:cxn modelId="{BCB7CDAE-2E6A-49D7-9A72-3E4CBB0AC747}" type="presParOf" srcId="{64FB02BE-54EA-41ED-A337-460788A4515B}" destId="{F5D44393-525F-4E1C-915D-58B29FE41060}" srcOrd="8" destOrd="0" presId="urn:microsoft.com/office/officeart/2005/8/layout/process1"/>
    <dgm:cxn modelId="{EEA15975-9DD8-4311-B1BE-EF716DDB952A}" type="presParOf" srcId="{64FB02BE-54EA-41ED-A337-460788A4515B}" destId="{4855D058-DAE9-4EF5-9B78-B91D3603F401}" srcOrd="9" destOrd="0" presId="urn:microsoft.com/office/officeart/2005/8/layout/process1"/>
    <dgm:cxn modelId="{A16632B2-3414-49D5-93F2-201B3B8CE4A5}" type="presParOf" srcId="{4855D058-DAE9-4EF5-9B78-B91D3603F401}" destId="{657AEAC0-61B7-4FCF-A77C-8E8A59C4578E}" srcOrd="0" destOrd="0" presId="urn:microsoft.com/office/officeart/2005/8/layout/process1"/>
    <dgm:cxn modelId="{C234F4FF-14F3-4F79-BB93-F817314C62B6}" type="presParOf" srcId="{64FB02BE-54EA-41ED-A337-460788A4515B}" destId="{B151C6A7-37AA-493A-891C-EC6588F01C2C}" srcOrd="10" destOrd="0" presId="urn:microsoft.com/office/officeart/2005/8/layout/process1"/>
    <dgm:cxn modelId="{02853E84-76EB-4452-B9BA-ECEA88229B50}" type="presParOf" srcId="{64FB02BE-54EA-41ED-A337-460788A4515B}" destId="{143AF941-21EC-4C6D-847C-06C13C48D5A8}" srcOrd="11" destOrd="0" presId="urn:microsoft.com/office/officeart/2005/8/layout/process1"/>
    <dgm:cxn modelId="{DF31C17A-829E-4E92-A354-F1B0F9C98D9E}" type="presParOf" srcId="{143AF941-21EC-4C6D-847C-06C13C48D5A8}" destId="{36E5E5C2-8B90-469D-A36C-D88A1C6DC3A8}" srcOrd="0" destOrd="0" presId="urn:microsoft.com/office/officeart/2005/8/layout/process1"/>
    <dgm:cxn modelId="{9A372A3F-88EA-422F-9F84-0545057B40C8}" type="presParOf" srcId="{64FB02BE-54EA-41ED-A337-460788A4515B}" destId="{4CEEEC9C-62D6-4C54-8607-6804FC98BF9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2CC1A-ADA8-454D-ACB8-4748477A32A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3D56B-567B-4D8E-AA44-AB61FB1B6CF5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200" dirty="0" smtClean="0"/>
            <a:t>Request</a:t>
          </a:r>
          <a:endParaRPr lang="en-US" sz="1200" dirty="0"/>
        </a:p>
      </dgm:t>
    </dgm:pt>
    <dgm:pt modelId="{7B023566-E9F4-4D5C-918D-582C801EDFBA}" type="parTrans" cxnId="{874249C9-4AA4-4414-AD14-D6504827AA58}">
      <dgm:prSet/>
      <dgm:spPr/>
      <dgm:t>
        <a:bodyPr/>
        <a:lstStyle/>
        <a:p>
          <a:endParaRPr lang="en-US"/>
        </a:p>
      </dgm:t>
    </dgm:pt>
    <dgm:pt modelId="{F8D7BC14-BAC9-4DAB-A0EC-7FDBAB0DC68D}" type="sibTrans" cxnId="{874249C9-4AA4-4414-AD14-D6504827AA58}">
      <dgm:prSet/>
      <dgm:spPr/>
      <dgm:t>
        <a:bodyPr/>
        <a:lstStyle/>
        <a:p>
          <a:endParaRPr lang="en-US" dirty="0"/>
        </a:p>
      </dgm:t>
    </dgm:pt>
    <dgm:pt modelId="{C7FCC143-5726-40A7-9677-3B4D4468585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CI/CD</a:t>
          </a:r>
          <a:r>
            <a:rPr lang="en-US" sz="2100" dirty="0" smtClean="0"/>
            <a:t> </a:t>
          </a:r>
          <a:r>
            <a:rPr lang="en-US" sz="1200" dirty="0" smtClean="0"/>
            <a:t>Pipeline</a:t>
          </a:r>
          <a:endParaRPr lang="en-US" sz="1200" dirty="0"/>
        </a:p>
      </dgm:t>
    </dgm:pt>
    <dgm:pt modelId="{D7AFB6C2-B7A1-4CBA-87CC-97228C583E57}" type="parTrans" cxnId="{6F611C69-9CDC-49D0-BDA7-1ED192A86622}">
      <dgm:prSet/>
      <dgm:spPr/>
      <dgm:t>
        <a:bodyPr/>
        <a:lstStyle/>
        <a:p>
          <a:endParaRPr lang="en-US"/>
        </a:p>
      </dgm:t>
    </dgm:pt>
    <dgm:pt modelId="{9F226614-5F40-40D7-AA34-840FCACFA24E}" type="sibTrans" cxnId="{6F611C69-9CDC-49D0-BDA7-1ED192A86622}">
      <dgm:prSet/>
      <dgm:spPr/>
      <dgm:t>
        <a:bodyPr/>
        <a:lstStyle/>
        <a:p>
          <a:endParaRPr lang="en-US"/>
        </a:p>
      </dgm:t>
    </dgm:pt>
    <dgm:pt modelId="{E2159888-09DC-4C69-90D0-0421B12037F3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200" dirty="0" smtClean="0"/>
            <a:t>Deploy</a:t>
          </a:r>
          <a:endParaRPr lang="en-US" sz="1200" dirty="0"/>
        </a:p>
      </dgm:t>
    </dgm:pt>
    <dgm:pt modelId="{72A660A3-A8F9-4031-8533-9E211924DDD7}" type="parTrans" cxnId="{0E4DECEA-9815-45C9-9BDF-125076A62128}">
      <dgm:prSet/>
      <dgm:spPr/>
      <dgm:t>
        <a:bodyPr/>
        <a:lstStyle/>
        <a:p>
          <a:endParaRPr lang="en-US"/>
        </a:p>
      </dgm:t>
    </dgm:pt>
    <dgm:pt modelId="{0308724F-4B97-4BC3-9E58-D0497F6E827A}" type="sibTrans" cxnId="{0E4DECEA-9815-45C9-9BDF-125076A62128}">
      <dgm:prSet/>
      <dgm:spPr/>
      <dgm:t>
        <a:bodyPr/>
        <a:lstStyle/>
        <a:p>
          <a:endParaRPr lang="en-US"/>
        </a:p>
      </dgm:t>
    </dgm:pt>
    <dgm:pt modelId="{64FB02BE-54EA-41ED-A337-460788A4515B}" type="pres">
      <dgm:prSet presAssocID="{D782CC1A-ADA8-454D-ACB8-4748477A32AD}" presName="Name0" presStyleCnt="0">
        <dgm:presLayoutVars>
          <dgm:dir/>
          <dgm:resizeHandles val="exact"/>
        </dgm:presLayoutVars>
      </dgm:prSet>
      <dgm:spPr/>
    </dgm:pt>
    <dgm:pt modelId="{97DD25BA-F45A-4AD6-A486-2856EAFB2C20}" type="pres">
      <dgm:prSet presAssocID="{33B3D56B-567B-4D8E-AA44-AB61FB1B6CF5}" presName="node" presStyleLbl="node1" presStyleIdx="0" presStyleCnt="3" custLinFactNeighborX="-262" custLinFactNeighborY="6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42750-998B-4758-856C-D89D83DA9856}" type="pres">
      <dgm:prSet presAssocID="{F8D7BC14-BAC9-4DAB-A0EC-7FDBAB0DC68D}" presName="sibTrans" presStyleLbl="sibTrans2D1" presStyleIdx="0" presStyleCnt="2" custLinFactNeighborX="27355" custLinFactNeighborY="7588"/>
      <dgm:spPr/>
    </dgm:pt>
    <dgm:pt modelId="{C88025AA-31C9-4C55-A5E9-FF2E8CC5CBB3}" type="pres">
      <dgm:prSet presAssocID="{F8D7BC14-BAC9-4DAB-A0EC-7FDBAB0DC68D}" presName="connectorText" presStyleLbl="sibTrans2D1" presStyleIdx="0" presStyleCnt="2"/>
      <dgm:spPr/>
    </dgm:pt>
    <dgm:pt modelId="{F5D44393-525F-4E1C-915D-58B29FE41060}" type="pres">
      <dgm:prSet presAssocID="{C7FCC143-5726-40A7-9677-3B4D4468585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5D058-DAE9-4EF5-9B78-B91D3603F401}" type="pres">
      <dgm:prSet presAssocID="{9F226614-5F40-40D7-AA34-840FCACFA24E}" presName="sibTrans" presStyleLbl="sibTrans2D1" presStyleIdx="1" presStyleCnt="2"/>
      <dgm:spPr/>
    </dgm:pt>
    <dgm:pt modelId="{657AEAC0-61B7-4FCF-A77C-8E8A59C4578E}" type="pres">
      <dgm:prSet presAssocID="{9F226614-5F40-40D7-AA34-840FCACFA24E}" presName="connectorText" presStyleLbl="sibTrans2D1" presStyleIdx="1" presStyleCnt="2"/>
      <dgm:spPr/>
    </dgm:pt>
    <dgm:pt modelId="{4CEEEC9C-62D6-4C54-8607-6804FC98BF96}" type="pres">
      <dgm:prSet presAssocID="{E2159888-09DC-4C69-90D0-0421B12037F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4249C9-4AA4-4414-AD14-D6504827AA58}" srcId="{D782CC1A-ADA8-454D-ACB8-4748477A32AD}" destId="{33B3D56B-567B-4D8E-AA44-AB61FB1B6CF5}" srcOrd="0" destOrd="0" parTransId="{7B023566-E9F4-4D5C-918D-582C801EDFBA}" sibTransId="{F8D7BC14-BAC9-4DAB-A0EC-7FDBAB0DC68D}"/>
    <dgm:cxn modelId="{6F611C69-9CDC-49D0-BDA7-1ED192A86622}" srcId="{D782CC1A-ADA8-454D-ACB8-4748477A32AD}" destId="{C7FCC143-5726-40A7-9677-3B4D44685850}" srcOrd="1" destOrd="0" parTransId="{D7AFB6C2-B7A1-4CBA-87CC-97228C583E57}" sibTransId="{9F226614-5F40-40D7-AA34-840FCACFA24E}"/>
    <dgm:cxn modelId="{7336E588-B62A-47AD-B592-D6377A1A4633}" type="presOf" srcId="{E2159888-09DC-4C69-90D0-0421B12037F3}" destId="{4CEEEC9C-62D6-4C54-8607-6804FC98BF96}" srcOrd="0" destOrd="0" presId="urn:microsoft.com/office/officeart/2005/8/layout/process1"/>
    <dgm:cxn modelId="{BFB8677A-437E-425D-840C-A1A7B47F05C7}" type="presOf" srcId="{F8D7BC14-BAC9-4DAB-A0EC-7FDBAB0DC68D}" destId="{C88025AA-31C9-4C55-A5E9-FF2E8CC5CBB3}" srcOrd="1" destOrd="0" presId="urn:microsoft.com/office/officeart/2005/8/layout/process1"/>
    <dgm:cxn modelId="{A84EC6BB-B3AB-4CC1-A337-13A656FE217C}" type="presOf" srcId="{F8D7BC14-BAC9-4DAB-A0EC-7FDBAB0DC68D}" destId="{AC842750-998B-4758-856C-D89D83DA9856}" srcOrd="0" destOrd="0" presId="urn:microsoft.com/office/officeart/2005/8/layout/process1"/>
    <dgm:cxn modelId="{48527F0A-9704-47CC-A2B5-A89A04F1E41B}" type="presOf" srcId="{33B3D56B-567B-4D8E-AA44-AB61FB1B6CF5}" destId="{97DD25BA-F45A-4AD6-A486-2856EAFB2C20}" srcOrd="0" destOrd="0" presId="urn:microsoft.com/office/officeart/2005/8/layout/process1"/>
    <dgm:cxn modelId="{746D2ABD-5EC2-4AB3-A01B-6714B0F0C6F1}" type="presOf" srcId="{9F226614-5F40-40D7-AA34-840FCACFA24E}" destId="{657AEAC0-61B7-4FCF-A77C-8E8A59C4578E}" srcOrd="1" destOrd="0" presId="urn:microsoft.com/office/officeart/2005/8/layout/process1"/>
    <dgm:cxn modelId="{0E4DECEA-9815-45C9-9BDF-125076A62128}" srcId="{D782CC1A-ADA8-454D-ACB8-4748477A32AD}" destId="{E2159888-09DC-4C69-90D0-0421B12037F3}" srcOrd="2" destOrd="0" parTransId="{72A660A3-A8F9-4031-8533-9E211924DDD7}" sibTransId="{0308724F-4B97-4BC3-9E58-D0497F6E827A}"/>
    <dgm:cxn modelId="{4615F04F-9969-4C6A-B7CC-722265CB6B83}" type="presOf" srcId="{C7FCC143-5726-40A7-9677-3B4D44685850}" destId="{F5D44393-525F-4E1C-915D-58B29FE41060}" srcOrd="0" destOrd="0" presId="urn:microsoft.com/office/officeart/2005/8/layout/process1"/>
    <dgm:cxn modelId="{66FD3957-924E-4F19-94FF-86016DECD206}" type="presOf" srcId="{9F226614-5F40-40D7-AA34-840FCACFA24E}" destId="{4855D058-DAE9-4EF5-9B78-B91D3603F401}" srcOrd="0" destOrd="0" presId="urn:microsoft.com/office/officeart/2005/8/layout/process1"/>
    <dgm:cxn modelId="{D03CBB7B-C4B0-42E4-B788-DF0B168685FD}" type="presOf" srcId="{D782CC1A-ADA8-454D-ACB8-4748477A32AD}" destId="{64FB02BE-54EA-41ED-A337-460788A4515B}" srcOrd="0" destOrd="0" presId="urn:microsoft.com/office/officeart/2005/8/layout/process1"/>
    <dgm:cxn modelId="{0381AA12-4BF5-41B3-9785-AAA5CF40A6DA}" type="presParOf" srcId="{64FB02BE-54EA-41ED-A337-460788A4515B}" destId="{97DD25BA-F45A-4AD6-A486-2856EAFB2C20}" srcOrd="0" destOrd="0" presId="urn:microsoft.com/office/officeart/2005/8/layout/process1"/>
    <dgm:cxn modelId="{DC4B249A-9F32-4789-9D61-22FFDADFC425}" type="presParOf" srcId="{64FB02BE-54EA-41ED-A337-460788A4515B}" destId="{AC842750-998B-4758-856C-D89D83DA9856}" srcOrd="1" destOrd="0" presId="urn:microsoft.com/office/officeart/2005/8/layout/process1"/>
    <dgm:cxn modelId="{23E1E47C-6E88-40DA-8047-706DADD1689B}" type="presParOf" srcId="{AC842750-998B-4758-856C-D89D83DA9856}" destId="{C88025AA-31C9-4C55-A5E9-FF2E8CC5CBB3}" srcOrd="0" destOrd="0" presId="urn:microsoft.com/office/officeart/2005/8/layout/process1"/>
    <dgm:cxn modelId="{4FAD59AD-E34B-4A06-8C9C-6CEA3677B7CA}" type="presParOf" srcId="{64FB02BE-54EA-41ED-A337-460788A4515B}" destId="{F5D44393-525F-4E1C-915D-58B29FE41060}" srcOrd="2" destOrd="0" presId="urn:microsoft.com/office/officeart/2005/8/layout/process1"/>
    <dgm:cxn modelId="{EC0F8541-631D-444D-B084-FF14AEE4FEBA}" type="presParOf" srcId="{64FB02BE-54EA-41ED-A337-460788A4515B}" destId="{4855D058-DAE9-4EF5-9B78-B91D3603F401}" srcOrd="3" destOrd="0" presId="urn:microsoft.com/office/officeart/2005/8/layout/process1"/>
    <dgm:cxn modelId="{36B18E0B-3A60-431C-95A7-99782AB9F0AD}" type="presParOf" srcId="{4855D058-DAE9-4EF5-9B78-B91D3603F401}" destId="{657AEAC0-61B7-4FCF-A77C-8E8A59C4578E}" srcOrd="0" destOrd="0" presId="urn:microsoft.com/office/officeart/2005/8/layout/process1"/>
    <dgm:cxn modelId="{DD6AC87F-03D2-494B-86DD-BFB0C05B82F5}" type="presParOf" srcId="{64FB02BE-54EA-41ED-A337-460788A4515B}" destId="{4CEEEC9C-62D6-4C54-8607-6804FC98BF9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D25BA-F45A-4AD6-A486-2856EAFB2C20}">
      <dsp:nvSpPr>
        <dsp:cNvPr id="0" name=""/>
        <dsp:cNvSpPr/>
      </dsp:nvSpPr>
      <dsp:spPr>
        <a:xfrm>
          <a:off x="3385" y="1672510"/>
          <a:ext cx="928512" cy="557107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Request</a:t>
          </a:r>
          <a:endParaRPr lang="en-US" sz="1200" kern="1200" dirty="0"/>
        </a:p>
      </dsp:txBody>
      <dsp:txXfrm>
        <a:off x="19702" y="1688827"/>
        <a:ext cx="895878" cy="524473"/>
      </dsp:txXfrm>
    </dsp:sp>
    <dsp:sp modelId="{AC842750-998B-4758-856C-D89D83DA9856}">
      <dsp:nvSpPr>
        <dsp:cNvPr id="0" name=""/>
        <dsp:cNvSpPr/>
      </dsp:nvSpPr>
      <dsp:spPr>
        <a:xfrm rot="21562378">
          <a:off x="1090335" y="1846059"/>
          <a:ext cx="212612" cy="2302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090337" y="1892462"/>
        <a:ext cx="148828" cy="138163"/>
      </dsp:txXfrm>
    </dsp:sp>
    <dsp:sp modelId="{B9A97453-D8BF-48A0-9457-AE9841E29EAD}">
      <dsp:nvSpPr>
        <dsp:cNvPr id="0" name=""/>
        <dsp:cNvSpPr/>
      </dsp:nvSpPr>
      <dsp:spPr>
        <a:xfrm>
          <a:off x="1333030" y="1659852"/>
          <a:ext cx="582288" cy="557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Wait</a:t>
          </a:r>
          <a:endParaRPr lang="en-US" sz="1200" kern="1200" dirty="0"/>
        </a:p>
      </dsp:txBody>
      <dsp:txXfrm>
        <a:off x="1349347" y="1676169"/>
        <a:ext cx="549654" cy="524473"/>
      </dsp:txXfrm>
    </dsp:sp>
    <dsp:sp modelId="{CA9AEF6D-6B6A-4621-9D2E-580FFEC58A09}">
      <dsp:nvSpPr>
        <dsp:cNvPr id="0" name=""/>
        <dsp:cNvSpPr/>
      </dsp:nvSpPr>
      <dsp:spPr>
        <a:xfrm rot="21532091">
          <a:off x="2000964" y="1814032"/>
          <a:ext cx="181640" cy="2302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000969" y="1860624"/>
        <a:ext cx="127148" cy="138163"/>
      </dsp:txXfrm>
    </dsp:sp>
    <dsp:sp modelId="{06062157-7E8B-4E5B-BCBF-45F8B569AD3D}">
      <dsp:nvSpPr>
        <dsp:cNvPr id="0" name=""/>
        <dsp:cNvSpPr/>
      </dsp:nvSpPr>
      <dsp:spPr>
        <a:xfrm>
          <a:off x="2257970" y="1638159"/>
          <a:ext cx="928512" cy="557107"/>
        </a:xfrm>
        <a:prstGeom prst="roundRect">
          <a:avLst>
            <a:gd name="adj" fmla="val 10000"/>
          </a:avLst>
        </a:prstGeom>
        <a:solidFill>
          <a:srgbClr val="EABD6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Development</a:t>
          </a:r>
          <a:endParaRPr lang="en-US" sz="1200" kern="1200" dirty="0"/>
        </a:p>
      </dsp:txBody>
      <dsp:txXfrm>
        <a:off x="2274287" y="1654476"/>
        <a:ext cx="895878" cy="524473"/>
      </dsp:txXfrm>
    </dsp:sp>
    <dsp:sp modelId="{86BB4058-7F4A-4320-8AEB-E4F77AC14433}">
      <dsp:nvSpPr>
        <dsp:cNvPr id="0" name=""/>
        <dsp:cNvSpPr/>
      </dsp:nvSpPr>
      <dsp:spPr>
        <a:xfrm rot="21561348">
          <a:off x="3323794" y="1788852"/>
          <a:ext cx="200678" cy="2302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323796" y="1835244"/>
        <a:ext cx="140475" cy="138163"/>
      </dsp:txXfrm>
    </dsp:sp>
    <dsp:sp modelId="{8309A79D-572E-49BE-92FF-31CA178D1EE4}">
      <dsp:nvSpPr>
        <dsp:cNvPr id="0" name=""/>
        <dsp:cNvSpPr/>
      </dsp:nvSpPr>
      <dsp:spPr>
        <a:xfrm>
          <a:off x="3565097" y="1625501"/>
          <a:ext cx="565677" cy="557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3581414" y="1641818"/>
        <a:ext cx="533043" cy="524473"/>
      </dsp:txXfrm>
    </dsp:sp>
    <dsp:sp modelId="{C89F2D6E-4C10-47D4-B558-989A6656347C}">
      <dsp:nvSpPr>
        <dsp:cNvPr id="0" name=""/>
        <dsp:cNvSpPr/>
      </dsp:nvSpPr>
      <dsp:spPr>
        <a:xfrm rot="39154">
          <a:off x="4221817" y="1794277"/>
          <a:ext cx="193036" cy="2302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221819" y="1840001"/>
        <a:ext cx="135125" cy="138163"/>
      </dsp:txXfrm>
    </dsp:sp>
    <dsp:sp modelId="{F5D44393-525F-4E1C-915D-58B29FE41060}">
      <dsp:nvSpPr>
        <dsp:cNvPr id="0" name=""/>
        <dsp:cNvSpPr/>
      </dsp:nvSpPr>
      <dsp:spPr>
        <a:xfrm>
          <a:off x="4494971" y="1638159"/>
          <a:ext cx="928512" cy="557107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Testing</a:t>
          </a:r>
          <a:endParaRPr lang="en-US" sz="1200" kern="1200" dirty="0"/>
        </a:p>
      </dsp:txBody>
      <dsp:txXfrm>
        <a:off x="4511288" y="1654476"/>
        <a:ext cx="895878" cy="524473"/>
      </dsp:txXfrm>
    </dsp:sp>
    <dsp:sp modelId="{4855D058-DAE9-4EF5-9B78-B91D3603F401}">
      <dsp:nvSpPr>
        <dsp:cNvPr id="0" name=""/>
        <dsp:cNvSpPr/>
      </dsp:nvSpPr>
      <dsp:spPr>
        <a:xfrm rot="38634">
          <a:off x="5484366" y="1808204"/>
          <a:ext cx="129087" cy="2302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484367" y="1854040"/>
        <a:ext cx="90361" cy="138163"/>
      </dsp:txXfrm>
    </dsp:sp>
    <dsp:sp modelId="{B151C6A7-37AA-493A-891C-EC6588F01C2C}">
      <dsp:nvSpPr>
        <dsp:cNvPr id="0" name=""/>
        <dsp:cNvSpPr/>
      </dsp:nvSpPr>
      <dsp:spPr>
        <a:xfrm>
          <a:off x="5667029" y="1649613"/>
          <a:ext cx="622753" cy="5571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Wait</a:t>
          </a:r>
          <a:endParaRPr lang="en-US" sz="1200" kern="1200" dirty="0"/>
        </a:p>
      </dsp:txBody>
      <dsp:txXfrm>
        <a:off x="5683346" y="1665930"/>
        <a:ext cx="590119" cy="524473"/>
      </dsp:txXfrm>
    </dsp:sp>
    <dsp:sp modelId="{143AF941-21EC-4C6D-847C-06C13C48D5A8}">
      <dsp:nvSpPr>
        <dsp:cNvPr id="0" name=""/>
        <dsp:cNvSpPr/>
      </dsp:nvSpPr>
      <dsp:spPr>
        <a:xfrm rot="21569115">
          <a:off x="6414593" y="1807923"/>
          <a:ext cx="264621" cy="2302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414594" y="1854287"/>
        <a:ext cx="195540" cy="138163"/>
      </dsp:txXfrm>
    </dsp:sp>
    <dsp:sp modelId="{4CEEEC9C-62D6-4C54-8607-6804FC98BF96}">
      <dsp:nvSpPr>
        <dsp:cNvPr id="0" name=""/>
        <dsp:cNvSpPr/>
      </dsp:nvSpPr>
      <dsp:spPr>
        <a:xfrm>
          <a:off x="6789047" y="1638159"/>
          <a:ext cx="928512" cy="55710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</a:t>
          </a:r>
          <a:endParaRPr lang="en-US" sz="1200" kern="1200" dirty="0"/>
        </a:p>
      </dsp:txBody>
      <dsp:txXfrm>
        <a:off x="6805364" y="1654476"/>
        <a:ext cx="895878" cy="524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D25BA-F45A-4AD6-A486-2856EAFB2C20}">
      <dsp:nvSpPr>
        <dsp:cNvPr id="0" name=""/>
        <dsp:cNvSpPr/>
      </dsp:nvSpPr>
      <dsp:spPr>
        <a:xfrm>
          <a:off x="2953" y="888094"/>
          <a:ext cx="1285366" cy="771219"/>
        </a:xfrm>
        <a:prstGeom prst="roundRect">
          <a:avLst>
            <a:gd name="adj" fmla="val 10000"/>
          </a:avLst>
        </a:prstGeom>
        <a:solidFill>
          <a:srgbClr val="FFC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Request</a:t>
          </a:r>
          <a:endParaRPr lang="en-US" sz="1200" kern="1200" dirty="0"/>
        </a:p>
      </dsp:txBody>
      <dsp:txXfrm>
        <a:off x="25541" y="910682"/>
        <a:ext cx="1240190" cy="726043"/>
      </dsp:txXfrm>
    </dsp:sp>
    <dsp:sp modelId="{AC842750-998B-4758-856C-D89D83DA9856}">
      <dsp:nvSpPr>
        <dsp:cNvPr id="0" name=""/>
        <dsp:cNvSpPr/>
      </dsp:nvSpPr>
      <dsp:spPr>
        <a:xfrm rot="21509244">
          <a:off x="1491908" y="1114525"/>
          <a:ext cx="273306" cy="318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1491922" y="1179361"/>
        <a:ext cx="191314" cy="191262"/>
      </dsp:txXfrm>
    </dsp:sp>
    <dsp:sp modelId="{F5D44393-525F-4E1C-915D-58B29FE41060}">
      <dsp:nvSpPr>
        <dsp:cNvPr id="0" name=""/>
        <dsp:cNvSpPr/>
      </dsp:nvSpPr>
      <dsp:spPr>
        <a:xfrm>
          <a:off x="1803812" y="840540"/>
          <a:ext cx="1285366" cy="771219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CI/CD</a:t>
          </a:r>
          <a:r>
            <a:rPr lang="en-US" sz="2100" kern="1200" dirty="0" smtClean="0"/>
            <a:t> </a:t>
          </a:r>
          <a:r>
            <a:rPr lang="en-US" sz="1200" kern="1200" dirty="0" smtClean="0"/>
            <a:t>Pipeline</a:t>
          </a:r>
          <a:endParaRPr lang="en-US" sz="1200" kern="1200" dirty="0"/>
        </a:p>
      </dsp:txBody>
      <dsp:txXfrm>
        <a:off x="1826400" y="863128"/>
        <a:ext cx="1240190" cy="726043"/>
      </dsp:txXfrm>
    </dsp:sp>
    <dsp:sp modelId="{4855D058-DAE9-4EF5-9B78-B91D3603F401}">
      <dsp:nvSpPr>
        <dsp:cNvPr id="0" name=""/>
        <dsp:cNvSpPr/>
      </dsp:nvSpPr>
      <dsp:spPr>
        <a:xfrm>
          <a:off x="3217715" y="1066765"/>
          <a:ext cx="272497" cy="3187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217715" y="1130519"/>
        <a:ext cx="190748" cy="191262"/>
      </dsp:txXfrm>
    </dsp:sp>
    <dsp:sp modelId="{4CEEEC9C-62D6-4C54-8607-6804FC98BF96}">
      <dsp:nvSpPr>
        <dsp:cNvPr id="0" name=""/>
        <dsp:cNvSpPr/>
      </dsp:nvSpPr>
      <dsp:spPr>
        <a:xfrm>
          <a:off x="3603325" y="840540"/>
          <a:ext cx="1285366" cy="77121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</a:t>
          </a:r>
          <a:endParaRPr lang="en-US" sz="1200" kern="1200" dirty="0"/>
        </a:p>
      </dsp:txBody>
      <dsp:txXfrm>
        <a:off x="3625913" y="863128"/>
        <a:ext cx="1240190" cy="726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The 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Understanding Lead Time, Processing Time, and the </a:t>
            </a:r>
            <a:r>
              <a:rPr lang="en-US" dirty="0" err="1"/>
              <a:t>DevOps</a:t>
            </a:r>
            <a:r>
              <a:rPr lang="en-US" dirty="0"/>
              <a:t> Ideal</a:t>
            </a:r>
          </a:p>
          <a:p>
            <a:r>
              <a:rPr lang="en-US" dirty="0" smtClean="0"/>
              <a:t>Yohannes Ayele</a:t>
            </a:r>
            <a:endParaRPr lang="en-US" dirty="0"/>
          </a:p>
          <a:p>
            <a:r>
              <a:rPr lang="en-US" dirty="0" smtClean="0"/>
              <a:t>6/1/25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9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Technology Value Stream?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Technology Value Stream describes the flow of work from business request to customer delivery.</a:t>
            </a:r>
          </a:p>
          <a:p>
            <a:r>
              <a:rPr lang="en-US" dirty="0"/>
              <a:t>It includes idea generation, development, testing, deployment, and operations.</a:t>
            </a:r>
          </a:p>
          <a:p>
            <a:r>
              <a:rPr lang="en-US" dirty="0" err="1"/>
              <a:t>DevOps</a:t>
            </a:r>
            <a:r>
              <a:rPr lang="en-US" dirty="0"/>
              <a:t> optimizes this flow to deliver value faster and more reliably.</a:t>
            </a:r>
          </a:p>
          <a:p>
            <a:endParaRPr lang="en-US" dirty="0"/>
          </a:p>
          <a:p>
            <a:r>
              <a:rPr lang="en-US" dirty="0"/>
              <a:t>Citation: Kim et al. (2016), The </a:t>
            </a:r>
            <a:r>
              <a:rPr lang="en-US" dirty="0" err="1"/>
              <a:t>DevOps</a:t>
            </a:r>
            <a:r>
              <a:rPr lang="en-US" dirty="0"/>
              <a:t> Handbook.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1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vs. Processing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Time: Total time from request to delivery.</a:t>
            </a:r>
          </a:p>
          <a:p>
            <a:r>
              <a:rPr lang="en-US" dirty="0"/>
              <a:t>Processing Time: Time spent actively working on the request.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Feature requested Monday, worked on Wednesday for 3 </a:t>
            </a:r>
            <a:r>
              <a:rPr lang="en-US" dirty="0" err="1"/>
              <a:t>hrs</a:t>
            </a:r>
            <a:r>
              <a:rPr lang="en-US" dirty="0"/>
              <a:t>, released Friday.</a:t>
            </a:r>
          </a:p>
          <a:p>
            <a:r>
              <a:rPr lang="en-US" dirty="0"/>
              <a:t>Lead Time: 5 days | Processing Time: 3 hours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5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 (Page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IT:</a:t>
            </a:r>
          </a:p>
          <a:p>
            <a:r>
              <a:rPr lang="en-US" dirty="0"/>
              <a:t>- Deployment lead times: Weeks or Months</a:t>
            </a:r>
          </a:p>
          <a:p>
            <a:r>
              <a:rPr lang="en-US" dirty="0"/>
              <a:t>- Manual processes, large batches</a:t>
            </a:r>
          </a:p>
          <a:p>
            <a:r>
              <a:rPr lang="en-US" dirty="0"/>
              <a:t>- High failure rates, poor communication</a:t>
            </a:r>
          </a:p>
          <a:p>
            <a:endParaRPr lang="en-US" dirty="0"/>
          </a:p>
          <a:p>
            <a:r>
              <a:rPr lang="en-US" dirty="0"/>
              <a:t>"Lead times for a single change can be measured in months."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DevOps</a:t>
            </a:r>
            <a:r>
              <a:rPr lang="en-US" dirty="0"/>
              <a:t> Ideal (Page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Goals:</a:t>
            </a:r>
          </a:p>
          <a:p>
            <a:r>
              <a:rPr lang="en-US" dirty="0"/>
              <a:t>- Deployment lead times: Minutes</a:t>
            </a:r>
          </a:p>
          <a:p>
            <a:r>
              <a:rPr lang="en-US" dirty="0"/>
              <a:t>- CI/CD, small frequent changes</a:t>
            </a:r>
          </a:p>
          <a:p>
            <a:r>
              <a:rPr lang="en-US" dirty="0"/>
              <a:t>- Automated testing, faster feedback</a:t>
            </a:r>
          </a:p>
          <a:p>
            <a:endParaRPr lang="en-US" dirty="0"/>
          </a:p>
          <a:p>
            <a:r>
              <a:rPr lang="en-US" dirty="0"/>
              <a:t>"High-performing orgs deploy changes hundreds or thousands of times per day."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4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Comparison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914633507"/>
              </p:ext>
            </p:extLst>
          </p:nvPr>
        </p:nvGraphicFramePr>
        <p:xfrm>
          <a:off x="1031555" y="768181"/>
          <a:ext cx="7721919" cy="3833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350038038"/>
              </p:ext>
            </p:extLst>
          </p:nvPr>
        </p:nvGraphicFramePr>
        <p:xfrm>
          <a:off x="1020604" y="3585944"/>
          <a:ext cx="4892992" cy="245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23950" y="19304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Pipeline: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07907" y="3955276"/>
            <a:ext cx="2175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DevOps</a:t>
            </a:r>
            <a:r>
              <a:rPr lang="en-US" dirty="0"/>
              <a:t> Pipeline: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1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Takeaways:</a:t>
            </a:r>
          </a:p>
          <a:p>
            <a:r>
              <a:rPr lang="en-US" dirty="0"/>
              <a:t>- The Tech Value Stream is key to delivering customer value.</a:t>
            </a:r>
          </a:p>
          <a:p>
            <a:r>
              <a:rPr lang="en-US" dirty="0"/>
              <a:t>- </a:t>
            </a:r>
            <a:r>
              <a:rPr lang="en-US" dirty="0" err="1"/>
              <a:t>DevOps</a:t>
            </a:r>
            <a:r>
              <a:rPr lang="en-US" dirty="0"/>
              <a:t> reduces Lead Time and enhances flow.</a:t>
            </a:r>
          </a:p>
          <a:p>
            <a:r>
              <a:rPr lang="en-US" dirty="0"/>
              <a:t>- Enables fast, secure, and reliable deployments.</a:t>
            </a:r>
          </a:p>
          <a:p>
            <a:endParaRPr lang="en-US" dirty="0"/>
          </a:p>
          <a:p>
            <a:r>
              <a:rPr lang="en-US" dirty="0"/>
              <a:t>Citation:</a:t>
            </a:r>
          </a:p>
          <a:p>
            <a:r>
              <a:rPr lang="en-US" dirty="0"/>
              <a:t>Kim, G., et al. (2016). The </a:t>
            </a:r>
            <a:r>
              <a:rPr lang="en-US" dirty="0" err="1"/>
              <a:t>DevOps</a:t>
            </a:r>
            <a:r>
              <a:rPr lang="en-US" dirty="0"/>
              <a:t> Handbook (2nd ed.). IT Revolution.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51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298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The Technology Value Stream</vt:lpstr>
      <vt:lpstr>What Is the Technology Value Stream?</vt:lpstr>
      <vt:lpstr>Lead Time vs. Processing Time</vt:lpstr>
      <vt:lpstr>The Common Scenario (Page 10)</vt:lpstr>
      <vt:lpstr>The DevOps Ideal (Page 10)</vt:lpstr>
      <vt:lpstr>Lead Time Comparison </vt:lpstr>
      <vt:lpstr>Conclusion &amp; Citations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Microsoft account</dc:creator>
  <cp:lastModifiedBy>Microsoft account</cp:lastModifiedBy>
  <cp:revision>6</cp:revision>
  <dcterms:created xsi:type="dcterms:W3CDTF">2025-06-03T00:09:29Z</dcterms:created>
  <dcterms:modified xsi:type="dcterms:W3CDTF">2025-06-03T01:47:19Z</dcterms:modified>
</cp:coreProperties>
</file>