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9F8DE-C694-1EA6-9BED-345A3FE74FE7}" v="6" dt="2025-07-21T01:19:41.977"/>
    <p1510:client id="{B5771DEF-C36D-2162-7EA6-AB58532BB227}" v="126" dt="2025-07-21T01:03:01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nes Ayele" userId="S::yayele@my365.bellevue.edu::f33c0b34-8352-4b99-8e8a-6af31b34c39a" providerId="AD" clId="Web-{B5771DEF-C36D-2162-7EA6-AB58532BB227}"/>
    <pc:docChg chg="addSld delSld modSld addMainMaster delMainMaster">
      <pc:chgData name="Yohannes Ayele" userId="S::yayele@my365.bellevue.edu::f33c0b34-8352-4b99-8e8a-6af31b34c39a" providerId="AD" clId="Web-{B5771DEF-C36D-2162-7EA6-AB58532BB227}" dt="2025-07-21T01:03:01.695" v="144" actId="20577"/>
      <pc:docMkLst>
        <pc:docMk/>
      </pc:docMkLst>
      <pc:sldChg chg="addSp modSp mod setBg modClrScheme chgLayout">
        <pc:chgData name="Yohannes Ayele" userId="S::yayele@my365.bellevue.edu::f33c0b34-8352-4b99-8e8a-6af31b34c39a" providerId="AD" clId="Web-{B5771DEF-C36D-2162-7EA6-AB58532BB227}" dt="2025-07-21T00:37:42.776" v="40"/>
        <pc:sldMkLst>
          <pc:docMk/>
          <pc:sldMk cId="109857222" sldId="256"/>
        </pc:sldMkLst>
        <pc:spChg chg="mod">
          <ac:chgData name="Yohannes Ayele" userId="S::yayele@my365.bellevue.edu::f33c0b34-8352-4b99-8e8a-6af31b34c39a" providerId="AD" clId="Web-{B5771DEF-C36D-2162-7EA6-AB58532BB227}" dt="2025-07-21T00:37:42.776" v="4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0:37:42.776" v="4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37:42.776" v="40"/>
          <ac:spMkLst>
            <pc:docMk/>
            <pc:sldMk cId="109857222" sldId="256"/>
            <ac:spMk id="13" creationId="{660EB578-C970-4186-B93C-45851BBC6E34}"/>
          </ac:spMkLst>
        </pc:spChg>
        <pc:picChg chg="add">
          <ac:chgData name="Yohannes Ayele" userId="S::yayele@my365.bellevue.edu::f33c0b34-8352-4b99-8e8a-6af31b34c39a" providerId="AD" clId="Web-{B5771DEF-C36D-2162-7EA6-AB58532BB227}" dt="2025-07-21T00:37:42.776" v="40"/>
          <ac:picMkLst>
            <pc:docMk/>
            <pc:sldMk cId="109857222" sldId="256"/>
            <ac:picMk id="4" creationId="{E8D69531-5745-FB44-0EE2-CB95D61B15FB}"/>
          </ac:picMkLst>
        </pc:picChg>
        <pc:cxnChg chg="add">
          <ac:chgData name="Yohannes Ayele" userId="S::yayele@my365.bellevue.edu::f33c0b34-8352-4b99-8e8a-6af31b34c39a" providerId="AD" clId="Web-{B5771DEF-C36D-2162-7EA6-AB58532BB227}" dt="2025-07-21T00:37:42.776" v="40"/>
          <ac:cxnSpMkLst>
            <pc:docMk/>
            <pc:sldMk cId="109857222" sldId="256"/>
            <ac:cxnSpMk id="9" creationId="{F64F9B95-9045-48D2-B9F3-2927E98F54AA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37:42.776" v="40"/>
          <ac:cxnSpMkLst>
            <pc:docMk/>
            <pc:sldMk cId="109857222" sldId="256"/>
            <ac:cxnSpMk id="11" creationId="{085AA86F-6A4D-4BCB-A045-D992CDC2959B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37:42.776" v="40"/>
          <ac:cxnSpMkLst>
            <pc:docMk/>
            <pc:sldMk cId="109857222" sldId="256"/>
            <ac:cxnSpMk id="15" creationId="{CDF57B02-07BB-407B-BB36-06D9C64A673E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37:42.776" v="40"/>
          <ac:cxnSpMkLst>
            <pc:docMk/>
            <pc:sldMk cId="109857222" sldId="256"/>
            <ac:cxnSpMk id="17" creationId="{C6855964-C920-48EB-8804-74291211C8A9}"/>
          </ac:cxnSpMkLst>
        </pc:cxnChg>
      </pc:sldChg>
      <pc:sldChg chg="addSp modSp new mod setBg">
        <pc:chgData name="Yohannes Ayele" userId="S::yayele@my365.bellevue.edu::f33c0b34-8352-4b99-8e8a-6af31b34c39a" providerId="AD" clId="Web-{B5771DEF-C36D-2162-7EA6-AB58532BB227}" dt="2025-07-21T00:38:49.453" v="46"/>
        <pc:sldMkLst>
          <pc:docMk/>
          <pc:sldMk cId="1081954295" sldId="257"/>
        </pc:sldMkLst>
        <pc:spChg chg="mod">
          <ac:chgData name="Yohannes Ayele" userId="S::yayele@my365.bellevue.edu::f33c0b34-8352-4b99-8e8a-6af31b34c39a" providerId="AD" clId="Web-{B5771DEF-C36D-2162-7EA6-AB58532BB227}" dt="2025-07-21T00:38:49.453" v="46"/>
          <ac:spMkLst>
            <pc:docMk/>
            <pc:sldMk cId="1081954295" sldId="257"/>
            <ac:spMk id="2" creationId="{66CC2AF3-591D-8FAA-E04F-A05E622E385C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0:38:49.453" v="46"/>
          <ac:spMkLst>
            <pc:docMk/>
            <pc:sldMk cId="1081954295" sldId="257"/>
            <ac:spMk id="3" creationId="{64C08115-36E8-FF24-0A1E-064F7AF31E8B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38:49.453" v="46"/>
          <ac:spMkLst>
            <pc:docMk/>
            <pc:sldMk cId="1081954295" sldId="257"/>
            <ac:spMk id="9" creationId="{660EB578-C970-4186-B93C-45851BBC6E34}"/>
          </ac:spMkLst>
        </pc:spChg>
        <pc:picChg chg="add">
          <ac:chgData name="Yohannes Ayele" userId="S::yayele@my365.bellevue.edu::f33c0b34-8352-4b99-8e8a-6af31b34c39a" providerId="AD" clId="Web-{B5771DEF-C36D-2162-7EA6-AB58532BB227}" dt="2025-07-21T00:38:49.453" v="46"/>
          <ac:picMkLst>
            <pc:docMk/>
            <pc:sldMk cId="1081954295" sldId="257"/>
            <ac:picMk id="5" creationId="{2704552A-99F5-AB61-045D-8480E1D704C9}"/>
          </ac:picMkLst>
        </pc:picChg>
        <pc:cxnChg chg="add">
          <ac:chgData name="Yohannes Ayele" userId="S::yayele@my365.bellevue.edu::f33c0b34-8352-4b99-8e8a-6af31b34c39a" providerId="AD" clId="Web-{B5771DEF-C36D-2162-7EA6-AB58532BB227}" dt="2025-07-21T00:38:49.453" v="46"/>
          <ac:cxnSpMkLst>
            <pc:docMk/>
            <pc:sldMk cId="1081954295" sldId="257"/>
            <ac:cxnSpMk id="11" creationId="{CDF57B02-07BB-407B-BB36-06D9C64A673E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38:49.453" v="46"/>
          <ac:cxnSpMkLst>
            <pc:docMk/>
            <pc:sldMk cId="1081954295" sldId="257"/>
            <ac:cxnSpMk id="13" creationId="{C6855964-C920-48EB-8804-74291211C8A9}"/>
          </ac:cxnSpMkLst>
        </pc:cxnChg>
      </pc:sldChg>
      <pc:sldChg chg="addSp modSp new mod setBg">
        <pc:chgData name="Yohannes Ayele" userId="S::yayele@my365.bellevue.edu::f33c0b34-8352-4b99-8e8a-6af31b34c39a" providerId="AD" clId="Web-{B5771DEF-C36D-2162-7EA6-AB58532BB227}" dt="2025-07-21T00:40:12.283" v="53"/>
        <pc:sldMkLst>
          <pc:docMk/>
          <pc:sldMk cId="1339560840" sldId="258"/>
        </pc:sldMkLst>
        <pc:spChg chg="mod">
          <ac:chgData name="Yohannes Ayele" userId="S::yayele@my365.bellevue.edu::f33c0b34-8352-4b99-8e8a-6af31b34c39a" providerId="AD" clId="Web-{B5771DEF-C36D-2162-7EA6-AB58532BB227}" dt="2025-07-21T00:40:12.283" v="53"/>
          <ac:spMkLst>
            <pc:docMk/>
            <pc:sldMk cId="1339560840" sldId="258"/>
            <ac:spMk id="2" creationId="{78C14F97-B18C-F33A-889F-4206B9E2D0EA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0:40:12.283" v="53"/>
          <ac:spMkLst>
            <pc:docMk/>
            <pc:sldMk cId="1339560840" sldId="258"/>
            <ac:spMk id="3" creationId="{DA693EF2-2F65-9BCA-FD10-D50E1C2D77EB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40:12.283" v="53"/>
          <ac:spMkLst>
            <pc:docMk/>
            <pc:sldMk cId="1339560840" sldId="258"/>
            <ac:spMk id="10" creationId="{E49D7415-2F11-44C2-B6AA-13A25B6814B9}"/>
          </ac:spMkLst>
        </pc:spChg>
        <pc:picChg chg="add">
          <ac:chgData name="Yohannes Ayele" userId="S::yayele@my365.bellevue.edu::f33c0b34-8352-4b99-8e8a-6af31b34c39a" providerId="AD" clId="Web-{B5771DEF-C36D-2162-7EA6-AB58532BB227}" dt="2025-07-21T00:40:12.283" v="53"/>
          <ac:picMkLst>
            <pc:docMk/>
            <pc:sldMk cId="1339560840" sldId="258"/>
            <ac:picMk id="7" creationId="{78C8EC60-F6B8-C885-A8DC-392F77D5CBD4}"/>
          </ac:picMkLst>
        </pc:picChg>
        <pc:cxnChg chg="add">
          <ac:chgData name="Yohannes Ayele" userId="S::yayele@my365.bellevue.edu::f33c0b34-8352-4b99-8e8a-6af31b34c39a" providerId="AD" clId="Web-{B5771DEF-C36D-2162-7EA6-AB58532BB227}" dt="2025-07-21T00:40:12.283" v="53"/>
          <ac:cxnSpMkLst>
            <pc:docMk/>
            <pc:sldMk cId="1339560840" sldId="258"/>
            <ac:cxnSpMk id="12" creationId="{8E813B4C-6731-0B72-5252-A79AB0E20B58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40:12.283" v="53"/>
          <ac:cxnSpMkLst>
            <pc:docMk/>
            <pc:sldMk cId="1339560840" sldId="258"/>
            <ac:cxnSpMk id="14" creationId="{6E0E8146-6E65-2E6C-0C86-547E3C925406}"/>
          </ac:cxnSpMkLst>
        </pc:cxnChg>
      </pc:sldChg>
      <pc:sldChg chg="new del">
        <pc:chgData name="Yohannes Ayele" userId="S::yayele@my365.bellevue.edu::f33c0b34-8352-4b99-8e8a-6af31b34c39a" providerId="AD" clId="Web-{B5771DEF-C36D-2162-7EA6-AB58532BB227}" dt="2025-07-21T00:39:22.157" v="48"/>
        <pc:sldMkLst>
          <pc:docMk/>
          <pc:sldMk cId="2109034116" sldId="258"/>
        </pc:sldMkLst>
      </pc:sldChg>
      <pc:sldChg chg="addSp delSp modSp new mod setBg">
        <pc:chgData name="Yohannes Ayele" userId="S::yayele@my365.bellevue.edu::f33c0b34-8352-4b99-8e8a-6af31b34c39a" providerId="AD" clId="Web-{B5771DEF-C36D-2162-7EA6-AB58532BB227}" dt="2025-07-21T00:42:33.630" v="65"/>
        <pc:sldMkLst>
          <pc:docMk/>
          <pc:sldMk cId="125050467" sldId="259"/>
        </pc:sldMkLst>
        <pc:spChg chg="mod">
          <ac:chgData name="Yohannes Ayele" userId="S::yayele@my365.bellevue.edu::f33c0b34-8352-4b99-8e8a-6af31b34c39a" providerId="AD" clId="Web-{B5771DEF-C36D-2162-7EA6-AB58532BB227}" dt="2025-07-21T00:42:33.630" v="65"/>
          <ac:spMkLst>
            <pc:docMk/>
            <pc:sldMk cId="125050467" sldId="259"/>
            <ac:spMk id="2" creationId="{A6666A27-7314-B38B-1FA2-0299D5C8A58E}"/>
          </ac:spMkLst>
        </pc:spChg>
        <pc:spChg chg="add del mod">
          <ac:chgData name="Yohannes Ayele" userId="S::yayele@my365.bellevue.edu::f33c0b34-8352-4b99-8e8a-6af31b34c39a" providerId="AD" clId="Web-{B5771DEF-C36D-2162-7EA6-AB58532BB227}" dt="2025-07-21T00:42:33.630" v="65"/>
          <ac:spMkLst>
            <pc:docMk/>
            <pc:sldMk cId="125050467" sldId="259"/>
            <ac:spMk id="3" creationId="{FFCBA7F0-050A-67A5-95B6-6469C131767E}"/>
          </ac:spMkLst>
        </pc:spChg>
        <pc:spChg chg="add del">
          <ac:chgData name="Yohannes Ayele" userId="S::yayele@my365.bellevue.edu::f33c0b34-8352-4b99-8e8a-6af31b34c39a" providerId="AD" clId="Web-{B5771DEF-C36D-2162-7EA6-AB58532BB227}" dt="2025-07-21T00:42:33.599" v="64"/>
          <ac:spMkLst>
            <pc:docMk/>
            <pc:sldMk cId="125050467" sldId="259"/>
            <ac:spMk id="9" creationId="{F68B2C62-7648-4430-90D5-AE0F252AF113}"/>
          </ac:spMkLst>
        </pc:spChg>
        <pc:spChg chg="add del">
          <ac:chgData name="Yohannes Ayele" userId="S::yayele@my365.bellevue.edu::f33c0b34-8352-4b99-8e8a-6af31b34c39a" providerId="AD" clId="Web-{B5771DEF-C36D-2162-7EA6-AB58532BB227}" dt="2025-07-21T00:42:33.599" v="64"/>
          <ac:spMkLst>
            <pc:docMk/>
            <pc:sldMk cId="125050467" sldId="259"/>
            <ac:spMk id="11" creationId="{19604516-F583-413C-8C0B-E7944F332B5A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42:33.630" v="65"/>
          <ac:spMkLst>
            <pc:docMk/>
            <pc:sldMk cId="125050467" sldId="259"/>
            <ac:spMk id="15" creationId="{F68B2C62-7648-4430-90D5-AE0F252AF113}"/>
          </ac:spMkLst>
        </pc:spChg>
        <pc:graphicFrameChg chg="add del">
          <ac:chgData name="Yohannes Ayele" userId="S::yayele@my365.bellevue.edu::f33c0b34-8352-4b99-8e8a-6af31b34c39a" providerId="AD" clId="Web-{B5771DEF-C36D-2162-7EA6-AB58532BB227}" dt="2025-07-21T00:42:33.599" v="64"/>
          <ac:graphicFrameMkLst>
            <pc:docMk/>
            <pc:sldMk cId="125050467" sldId="259"/>
            <ac:graphicFrameMk id="5" creationId="{8DA4ACAA-EE60-FE7A-F3A7-81A3DB8485B0}"/>
          </ac:graphicFrameMkLst>
        </pc:graphicFrameChg>
        <pc:graphicFrameChg chg="add">
          <ac:chgData name="Yohannes Ayele" userId="S::yayele@my365.bellevue.edu::f33c0b34-8352-4b99-8e8a-6af31b34c39a" providerId="AD" clId="Web-{B5771DEF-C36D-2162-7EA6-AB58532BB227}" dt="2025-07-21T00:42:33.630" v="65"/>
          <ac:graphicFrameMkLst>
            <pc:docMk/>
            <pc:sldMk cId="125050467" sldId="259"/>
            <ac:graphicFrameMk id="18" creationId="{FB800314-DCBC-BAEF-4C43-C7F492000E24}"/>
          </ac:graphicFrameMkLst>
        </pc:graphicFrameChg>
        <pc:cxnChg chg="add del">
          <ac:chgData name="Yohannes Ayele" userId="S::yayele@my365.bellevue.edu::f33c0b34-8352-4b99-8e8a-6af31b34c39a" providerId="AD" clId="Web-{B5771DEF-C36D-2162-7EA6-AB58532BB227}" dt="2025-07-21T00:42:33.599" v="64"/>
          <ac:cxnSpMkLst>
            <pc:docMk/>
            <pc:sldMk cId="125050467" sldId="259"/>
            <ac:cxnSpMk id="13" creationId="{4BFD5B9F-5FB6-467D-83D5-DF82F1907354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42:33.630" v="65"/>
          <ac:cxnSpMkLst>
            <pc:docMk/>
            <pc:sldMk cId="125050467" sldId="259"/>
            <ac:cxnSpMk id="16" creationId="{AAD0195E-7F27-4D06-9427-0C121D721A14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42:33.630" v="65"/>
          <ac:cxnSpMkLst>
            <pc:docMk/>
            <pc:sldMk cId="125050467" sldId="259"/>
            <ac:cxnSpMk id="17" creationId="{9D74C2FC-3228-4FC1-B97B-87AD35508D91}"/>
          </ac:cxnSpMkLst>
        </pc:cxnChg>
      </pc:sldChg>
      <pc:sldChg chg="addSp delSp modSp new mod setBg">
        <pc:chgData name="Yohannes Ayele" userId="S::yayele@my365.bellevue.edu::f33c0b34-8352-4b99-8e8a-6af31b34c39a" providerId="AD" clId="Web-{B5771DEF-C36D-2162-7EA6-AB58532BB227}" dt="2025-07-21T00:43:45.851" v="70"/>
        <pc:sldMkLst>
          <pc:docMk/>
          <pc:sldMk cId="3878041202" sldId="260"/>
        </pc:sldMkLst>
        <pc:spChg chg="mod">
          <ac:chgData name="Yohannes Ayele" userId="S::yayele@my365.bellevue.edu::f33c0b34-8352-4b99-8e8a-6af31b34c39a" providerId="AD" clId="Web-{B5771DEF-C36D-2162-7EA6-AB58532BB227}" dt="2025-07-21T00:43:45.851" v="70"/>
          <ac:spMkLst>
            <pc:docMk/>
            <pc:sldMk cId="3878041202" sldId="260"/>
            <ac:spMk id="2" creationId="{ECB287C2-2F45-AAA7-313F-AFFC25C1ED4D}"/>
          </ac:spMkLst>
        </pc:spChg>
        <pc:spChg chg="del mod">
          <ac:chgData name="Yohannes Ayele" userId="S::yayele@my365.bellevue.edu::f33c0b34-8352-4b99-8e8a-6af31b34c39a" providerId="AD" clId="Web-{B5771DEF-C36D-2162-7EA6-AB58532BB227}" dt="2025-07-21T00:43:45.851" v="70"/>
          <ac:spMkLst>
            <pc:docMk/>
            <pc:sldMk cId="3878041202" sldId="260"/>
            <ac:spMk id="3" creationId="{5215BD9F-6C41-E8BE-5D33-8215B9603C97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43:45.851" v="70"/>
          <ac:spMkLst>
            <pc:docMk/>
            <pc:sldMk cId="3878041202" sldId="260"/>
            <ac:spMk id="9" creationId="{F68B2C62-7648-4430-90D5-AE0F252AF113}"/>
          </ac:spMkLst>
        </pc:spChg>
        <pc:graphicFrameChg chg="add">
          <ac:chgData name="Yohannes Ayele" userId="S::yayele@my365.bellevue.edu::f33c0b34-8352-4b99-8e8a-6af31b34c39a" providerId="AD" clId="Web-{B5771DEF-C36D-2162-7EA6-AB58532BB227}" dt="2025-07-21T00:43:45.851" v="70"/>
          <ac:graphicFrameMkLst>
            <pc:docMk/>
            <pc:sldMk cId="3878041202" sldId="260"/>
            <ac:graphicFrameMk id="5" creationId="{C4A84BB1-D25A-F026-6E35-00F7C3123E64}"/>
          </ac:graphicFrameMkLst>
        </pc:graphicFrameChg>
        <pc:cxnChg chg="add">
          <ac:chgData name="Yohannes Ayele" userId="S::yayele@my365.bellevue.edu::f33c0b34-8352-4b99-8e8a-6af31b34c39a" providerId="AD" clId="Web-{B5771DEF-C36D-2162-7EA6-AB58532BB227}" dt="2025-07-21T00:43:45.851" v="70"/>
          <ac:cxnSpMkLst>
            <pc:docMk/>
            <pc:sldMk cId="3878041202" sldId="260"/>
            <ac:cxnSpMk id="11" creationId="{4BFD5B9F-5FB6-467D-83D5-DF82F1907354}"/>
          </ac:cxnSpMkLst>
        </pc:cxnChg>
      </pc:sldChg>
      <pc:sldChg chg="addSp delSp modSp new mod setBg">
        <pc:chgData name="Yohannes Ayele" userId="S::yayele@my365.bellevue.edu::f33c0b34-8352-4b99-8e8a-6af31b34c39a" providerId="AD" clId="Web-{B5771DEF-C36D-2162-7EA6-AB58532BB227}" dt="2025-07-21T00:48:00.420" v="90"/>
        <pc:sldMkLst>
          <pc:docMk/>
          <pc:sldMk cId="1162562758" sldId="261"/>
        </pc:sldMkLst>
        <pc:spChg chg="mod">
          <ac:chgData name="Yohannes Ayele" userId="S::yayele@my365.bellevue.edu::f33c0b34-8352-4b99-8e8a-6af31b34c39a" providerId="AD" clId="Web-{B5771DEF-C36D-2162-7EA6-AB58532BB227}" dt="2025-07-21T00:46:17.199" v="87"/>
          <ac:spMkLst>
            <pc:docMk/>
            <pc:sldMk cId="1162562758" sldId="261"/>
            <ac:spMk id="2" creationId="{8A8043FD-4FAC-3165-9B8B-A1FFB8DD71E2}"/>
          </ac:spMkLst>
        </pc:spChg>
        <pc:spChg chg="add del mod">
          <ac:chgData name="Yohannes Ayele" userId="S::yayele@my365.bellevue.edu::f33c0b34-8352-4b99-8e8a-6af31b34c39a" providerId="AD" clId="Web-{B5771DEF-C36D-2162-7EA6-AB58532BB227}" dt="2025-07-21T00:48:00.420" v="90"/>
          <ac:spMkLst>
            <pc:docMk/>
            <pc:sldMk cId="1162562758" sldId="261"/>
            <ac:spMk id="3" creationId="{7E177DD1-387D-2B13-F8A0-B30FF0A2003C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46:17.199" v="87"/>
          <ac:spMkLst>
            <pc:docMk/>
            <pc:sldMk cId="1162562758" sldId="261"/>
            <ac:spMk id="9" creationId="{E49D7415-2F11-44C2-B6AA-13A25B6814B9}"/>
          </ac:spMkLst>
        </pc:spChg>
        <pc:graphicFrameChg chg="add del">
          <ac:chgData name="Yohannes Ayele" userId="S::yayele@my365.bellevue.edu::f33c0b34-8352-4b99-8e8a-6af31b34c39a" providerId="AD" clId="Web-{B5771DEF-C36D-2162-7EA6-AB58532BB227}" dt="2025-07-21T00:48:00.389" v="89"/>
          <ac:graphicFrameMkLst>
            <pc:docMk/>
            <pc:sldMk cId="1162562758" sldId="261"/>
            <ac:graphicFrameMk id="13" creationId="{7956A122-1E14-D53A-6FA8-B47D68A74EE7}"/>
          </ac:graphicFrameMkLst>
        </pc:graphicFrameChg>
        <pc:graphicFrameChg chg="add">
          <ac:chgData name="Yohannes Ayele" userId="S::yayele@my365.bellevue.edu::f33c0b34-8352-4b99-8e8a-6af31b34c39a" providerId="AD" clId="Web-{B5771DEF-C36D-2162-7EA6-AB58532BB227}" dt="2025-07-21T00:48:00.420" v="90"/>
          <ac:graphicFrameMkLst>
            <pc:docMk/>
            <pc:sldMk cId="1162562758" sldId="261"/>
            <ac:graphicFrameMk id="15" creationId="{88D2BAC0-E77F-B450-A5B8-8DFCD6D56E23}"/>
          </ac:graphicFrameMkLst>
        </pc:graphicFrameChg>
        <pc:picChg chg="add">
          <ac:chgData name="Yohannes Ayele" userId="S::yayele@my365.bellevue.edu::f33c0b34-8352-4b99-8e8a-6af31b34c39a" providerId="AD" clId="Web-{B5771DEF-C36D-2162-7EA6-AB58532BB227}" dt="2025-07-21T00:46:17.199" v="87"/>
          <ac:picMkLst>
            <pc:docMk/>
            <pc:sldMk cId="1162562758" sldId="261"/>
            <ac:picMk id="5" creationId="{0C44CC0A-5022-E87A-83F5-56798323ABC3}"/>
          </ac:picMkLst>
        </pc:picChg>
        <pc:cxnChg chg="add">
          <ac:chgData name="Yohannes Ayele" userId="S::yayele@my365.bellevue.edu::f33c0b34-8352-4b99-8e8a-6af31b34c39a" providerId="AD" clId="Web-{B5771DEF-C36D-2162-7EA6-AB58532BB227}" dt="2025-07-21T00:46:17.199" v="87"/>
          <ac:cxnSpMkLst>
            <pc:docMk/>
            <pc:sldMk cId="1162562758" sldId="261"/>
            <ac:cxnSpMk id="11" creationId="{D2E57F3D-33BE-4306-87E6-245763719516}"/>
          </ac:cxnSpMkLst>
        </pc:cxnChg>
      </pc:sldChg>
      <pc:sldChg chg="addSp delSp modSp new mod setBg">
        <pc:chgData name="Yohannes Ayele" userId="S::yayele@my365.bellevue.edu::f33c0b34-8352-4b99-8e8a-6af31b34c39a" providerId="AD" clId="Web-{B5771DEF-C36D-2162-7EA6-AB58532BB227}" dt="2025-07-21T00:49:49.252" v="100"/>
        <pc:sldMkLst>
          <pc:docMk/>
          <pc:sldMk cId="3671179762" sldId="262"/>
        </pc:sldMkLst>
        <pc:spChg chg="mod">
          <ac:chgData name="Yohannes Ayele" userId="S::yayele@my365.bellevue.edu::f33c0b34-8352-4b99-8e8a-6af31b34c39a" providerId="AD" clId="Web-{B5771DEF-C36D-2162-7EA6-AB58532BB227}" dt="2025-07-21T00:49:49.252" v="100"/>
          <ac:spMkLst>
            <pc:docMk/>
            <pc:sldMk cId="3671179762" sldId="262"/>
            <ac:spMk id="2" creationId="{BFA29593-3E40-032E-0967-1C5A133652BB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0:49:49.252" v="100"/>
          <ac:spMkLst>
            <pc:docMk/>
            <pc:sldMk cId="3671179762" sldId="262"/>
            <ac:spMk id="3" creationId="{57BB3F39-5F19-8307-B8DA-AF1C031BAF5A}"/>
          </ac:spMkLst>
        </pc:spChg>
        <pc:spChg chg="add del">
          <ac:chgData name="Yohannes Ayele" userId="S::yayele@my365.bellevue.edu::f33c0b34-8352-4b99-8e8a-6af31b34c39a" providerId="AD" clId="Web-{B5771DEF-C36D-2162-7EA6-AB58532BB227}" dt="2025-07-21T00:49:42.736" v="97"/>
          <ac:spMkLst>
            <pc:docMk/>
            <pc:sldMk cId="3671179762" sldId="262"/>
            <ac:spMk id="10" creationId="{E49D7415-2F11-44C2-B6AA-13A25B6814B9}"/>
          </ac:spMkLst>
        </pc:spChg>
        <pc:spChg chg="add del">
          <ac:chgData name="Yohannes Ayele" userId="S::yayele@my365.bellevue.edu::f33c0b34-8352-4b99-8e8a-6af31b34c39a" providerId="AD" clId="Web-{B5771DEF-C36D-2162-7EA6-AB58532BB227}" dt="2025-07-21T00:49:49.236" v="99"/>
          <ac:spMkLst>
            <pc:docMk/>
            <pc:sldMk cId="3671179762" sldId="262"/>
            <ac:spMk id="16" creationId="{E49D7415-2F11-44C2-B6AA-13A25B6814B9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49:49.252" v="100"/>
          <ac:spMkLst>
            <pc:docMk/>
            <pc:sldMk cId="3671179762" sldId="262"/>
            <ac:spMk id="20" creationId="{E49D7415-2F11-44C2-B6AA-13A25B6814B9}"/>
          </ac:spMkLst>
        </pc:spChg>
        <pc:picChg chg="add del">
          <ac:chgData name="Yohannes Ayele" userId="S::yayele@my365.bellevue.edu::f33c0b34-8352-4b99-8e8a-6af31b34c39a" providerId="AD" clId="Web-{B5771DEF-C36D-2162-7EA6-AB58532BB227}" dt="2025-07-21T00:49:42.736" v="97"/>
          <ac:picMkLst>
            <pc:docMk/>
            <pc:sldMk cId="3671179762" sldId="262"/>
            <ac:picMk id="7" creationId="{D11E8ACD-C5F2-86A3-EB27-C568581EF7A4}"/>
          </ac:picMkLst>
        </pc:picChg>
        <pc:picChg chg="add del">
          <ac:chgData name="Yohannes Ayele" userId="S::yayele@my365.bellevue.edu::f33c0b34-8352-4b99-8e8a-6af31b34c39a" providerId="AD" clId="Web-{B5771DEF-C36D-2162-7EA6-AB58532BB227}" dt="2025-07-21T00:49:49.236" v="99"/>
          <ac:picMkLst>
            <pc:docMk/>
            <pc:sldMk cId="3671179762" sldId="262"/>
            <ac:picMk id="18" creationId="{867BBD0E-EDEF-9C77-332B-5A7EFB4638CF}"/>
          </ac:picMkLst>
        </pc:picChg>
        <pc:picChg chg="add">
          <ac:chgData name="Yohannes Ayele" userId="S::yayele@my365.bellevue.edu::f33c0b34-8352-4b99-8e8a-6af31b34c39a" providerId="AD" clId="Web-{B5771DEF-C36D-2162-7EA6-AB58532BB227}" dt="2025-07-21T00:49:49.252" v="100"/>
          <ac:picMkLst>
            <pc:docMk/>
            <pc:sldMk cId="3671179762" sldId="262"/>
            <ac:picMk id="22" creationId="{D11E8ACD-C5F2-86A3-EB27-C568581EF7A4}"/>
          </ac:picMkLst>
        </pc:picChg>
        <pc:cxnChg chg="add del">
          <ac:chgData name="Yohannes Ayele" userId="S::yayele@my365.bellevue.edu::f33c0b34-8352-4b99-8e8a-6af31b34c39a" providerId="AD" clId="Web-{B5771DEF-C36D-2162-7EA6-AB58532BB227}" dt="2025-07-21T00:49:42.736" v="97"/>
          <ac:cxnSpMkLst>
            <pc:docMk/>
            <pc:sldMk cId="3671179762" sldId="262"/>
            <ac:cxnSpMk id="12" creationId="{8E813B4C-6731-0B72-5252-A79AB0E20B58}"/>
          </ac:cxnSpMkLst>
        </pc:cxnChg>
        <pc:cxnChg chg="add del">
          <ac:chgData name="Yohannes Ayele" userId="S::yayele@my365.bellevue.edu::f33c0b34-8352-4b99-8e8a-6af31b34c39a" providerId="AD" clId="Web-{B5771DEF-C36D-2162-7EA6-AB58532BB227}" dt="2025-07-21T00:49:42.736" v="97"/>
          <ac:cxnSpMkLst>
            <pc:docMk/>
            <pc:sldMk cId="3671179762" sldId="262"/>
            <ac:cxnSpMk id="14" creationId="{6E0E8146-6E65-2E6C-0C86-547E3C925406}"/>
          </ac:cxnSpMkLst>
        </pc:cxnChg>
        <pc:cxnChg chg="add del">
          <ac:chgData name="Yohannes Ayele" userId="S::yayele@my365.bellevue.edu::f33c0b34-8352-4b99-8e8a-6af31b34c39a" providerId="AD" clId="Web-{B5771DEF-C36D-2162-7EA6-AB58532BB227}" dt="2025-07-21T00:49:49.236" v="99"/>
          <ac:cxnSpMkLst>
            <pc:docMk/>
            <pc:sldMk cId="3671179762" sldId="262"/>
            <ac:cxnSpMk id="17" creationId="{4E495065-8864-87FB-2BCC-254769963EA4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49:49.252" v="100"/>
          <ac:cxnSpMkLst>
            <pc:docMk/>
            <pc:sldMk cId="3671179762" sldId="262"/>
            <ac:cxnSpMk id="21" creationId="{8E813B4C-6731-0B72-5252-A79AB0E20B58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49:49.252" v="100"/>
          <ac:cxnSpMkLst>
            <pc:docMk/>
            <pc:sldMk cId="3671179762" sldId="262"/>
            <ac:cxnSpMk id="23" creationId="{6E0E8146-6E65-2E6C-0C86-547E3C925406}"/>
          </ac:cxnSpMkLst>
        </pc:cxnChg>
      </pc:sldChg>
      <pc:sldChg chg="addSp modSp new mod setBg">
        <pc:chgData name="Yohannes Ayele" userId="S::yayele@my365.bellevue.edu::f33c0b34-8352-4b99-8e8a-6af31b34c39a" providerId="AD" clId="Web-{B5771DEF-C36D-2162-7EA6-AB58532BB227}" dt="2025-07-21T00:51:01.410" v="105"/>
        <pc:sldMkLst>
          <pc:docMk/>
          <pc:sldMk cId="1179218195" sldId="263"/>
        </pc:sldMkLst>
        <pc:spChg chg="mod">
          <ac:chgData name="Yohannes Ayele" userId="S::yayele@my365.bellevue.edu::f33c0b34-8352-4b99-8e8a-6af31b34c39a" providerId="AD" clId="Web-{B5771DEF-C36D-2162-7EA6-AB58532BB227}" dt="2025-07-21T00:51:01.410" v="105"/>
          <ac:spMkLst>
            <pc:docMk/>
            <pc:sldMk cId="1179218195" sldId="263"/>
            <ac:spMk id="2" creationId="{84A87CD5-1DAC-1C43-061D-4F6C2E0A2C8D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0:51:01.410" v="105"/>
          <ac:spMkLst>
            <pc:docMk/>
            <pc:sldMk cId="1179218195" sldId="263"/>
            <ac:spMk id="3" creationId="{66018291-2D1A-92F5-D3B1-F8A9F3D30861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51:01.410" v="105"/>
          <ac:spMkLst>
            <pc:docMk/>
            <pc:sldMk cId="1179218195" sldId="263"/>
            <ac:spMk id="10" creationId="{E49D7415-2F11-44C2-B6AA-13A25B6814B9}"/>
          </ac:spMkLst>
        </pc:spChg>
        <pc:picChg chg="add">
          <ac:chgData name="Yohannes Ayele" userId="S::yayele@my365.bellevue.edu::f33c0b34-8352-4b99-8e8a-6af31b34c39a" providerId="AD" clId="Web-{B5771DEF-C36D-2162-7EA6-AB58532BB227}" dt="2025-07-21T00:51:01.410" v="105"/>
          <ac:picMkLst>
            <pc:docMk/>
            <pc:sldMk cId="1179218195" sldId="263"/>
            <ac:picMk id="7" creationId="{B51B836B-FFA7-364C-2B4C-59C1C53BD11A}"/>
          </ac:picMkLst>
        </pc:picChg>
        <pc:cxnChg chg="add">
          <ac:chgData name="Yohannes Ayele" userId="S::yayele@my365.bellevue.edu::f33c0b34-8352-4b99-8e8a-6af31b34c39a" providerId="AD" clId="Web-{B5771DEF-C36D-2162-7EA6-AB58532BB227}" dt="2025-07-21T00:51:01.410" v="105"/>
          <ac:cxnSpMkLst>
            <pc:docMk/>
            <pc:sldMk cId="1179218195" sldId="263"/>
            <ac:cxnSpMk id="12" creationId="{8E813B4C-6731-0B72-5252-A79AB0E20B58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51:01.410" v="105"/>
          <ac:cxnSpMkLst>
            <pc:docMk/>
            <pc:sldMk cId="1179218195" sldId="263"/>
            <ac:cxnSpMk id="14" creationId="{6E0E8146-6E65-2E6C-0C86-547E3C925406}"/>
          </ac:cxnSpMkLst>
        </pc:cxnChg>
      </pc:sldChg>
      <pc:sldChg chg="addSp delSp modSp new">
        <pc:chgData name="Yohannes Ayele" userId="S::yayele@my365.bellevue.edu::f33c0b34-8352-4b99-8e8a-6af31b34c39a" providerId="AD" clId="Web-{B5771DEF-C36D-2162-7EA6-AB58532BB227}" dt="2025-07-21T00:52:30.131" v="111"/>
        <pc:sldMkLst>
          <pc:docMk/>
          <pc:sldMk cId="2988027480" sldId="264"/>
        </pc:sldMkLst>
        <pc:spChg chg="mod">
          <ac:chgData name="Yohannes Ayele" userId="S::yayele@my365.bellevue.edu::f33c0b34-8352-4b99-8e8a-6af31b34c39a" providerId="AD" clId="Web-{B5771DEF-C36D-2162-7EA6-AB58532BB227}" dt="2025-07-21T00:52:12.412" v="108" actId="20577"/>
          <ac:spMkLst>
            <pc:docMk/>
            <pc:sldMk cId="2988027480" sldId="264"/>
            <ac:spMk id="2" creationId="{7E4BF40D-393D-62A3-F931-EA372914F2F8}"/>
          </ac:spMkLst>
        </pc:spChg>
        <pc:spChg chg="del mod">
          <ac:chgData name="Yohannes Ayele" userId="S::yayele@my365.bellevue.edu::f33c0b34-8352-4b99-8e8a-6af31b34c39a" providerId="AD" clId="Web-{B5771DEF-C36D-2162-7EA6-AB58532BB227}" dt="2025-07-21T00:52:30.131" v="111"/>
          <ac:spMkLst>
            <pc:docMk/>
            <pc:sldMk cId="2988027480" sldId="264"/>
            <ac:spMk id="3" creationId="{C8D4DEF0-35BF-B1B6-E6B2-F95BF6D927FF}"/>
          </ac:spMkLst>
        </pc:spChg>
        <pc:graphicFrameChg chg="add">
          <ac:chgData name="Yohannes Ayele" userId="S::yayele@my365.bellevue.edu::f33c0b34-8352-4b99-8e8a-6af31b34c39a" providerId="AD" clId="Web-{B5771DEF-C36D-2162-7EA6-AB58532BB227}" dt="2025-07-21T00:52:30.131" v="111"/>
          <ac:graphicFrameMkLst>
            <pc:docMk/>
            <pc:sldMk cId="2988027480" sldId="264"/>
            <ac:graphicFrameMk id="5" creationId="{D54CD637-8316-FE92-A7DF-6F1CCBA2EBDB}"/>
          </ac:graphicFrameMkLst>
        </pc:graphicFrameChg>
      </pc:sldChg>
      <pc:sldChg chg="addSp delSp modSp new mod setBg">
        <pc:chgData name="Yohannes Ayele" userId="S::yayele@my365.bellevue.edu::f33c0b34-8352-4b99-8e8a-6af31b34c39a" providerId="AD" clId="Web-{B5771DEF-C36D-2162-7EA6-AB58532BB227}" dt="2025-07-21T01:03:01.695" v="144" actId="20577"/>
        <pc:sldMkLst>
          <pc:docMk/>
          <pc:sldMk cId="1933953032" sldId="265"/>
        </pc:sldMkLst>
        <pc:spChg chg="mod">
          <ac:chgData name="Yohannes Ayele" userId="S::yayele@my365.bellevue.edu::f33c0b34-8352-4b99-8e8a-6af31b34c39a" providerId="AD" clId="Web-{B5771DEF-C36D-2162-7EA6-AB58532BB227}" dt="2025-07-21T00:56:45.060" v="133"/>
          <ac:spMkLst>
            <pc:docMk/>
            <pc:sldMk cId="1933953032" sldId="265"/>
            <ac:spMk id="2" creationId="{2FE5E7AA-ABF3-85D5-785A-D1CF04B00A71}"/>
          </ac:spMkLst>
        </pc:spChg>
        <pc:spChg chg="mod">
          <ac:chgData name="Yohannes Ayele" userId="S::yayele@my365.bellevue.edu::f33c0b34-8352-4b99-8e8a-6af31b34c39a" providerId="AD" clId="Web-{B5771DEF-C36D-2162-7EA6-AB58532BB227}" dt="2025-07-21T01:03:01.695" v="144" actId="20577"/>
          <ac:spMkLst>
            <pc:docMk/>
            <pc:sldMk cId="1933953032" sldId="265"/>
            <ac:spMk id="3" creationId="{3523C4F5-9E99-972B-9C32-DFE25597E479}"/>
          </ac:spMkLst>
        </pc:spChg>
        <pc:spChg chg="add del">
          <ac:chgData name="Yohannes Ayele" userId="S::yayele@my365.bellevue.edu::f33c0b34-8352-4b99-8e8a-6af31b34c39a" providerId="AD" clId="Web-{B5771DEF-C36D-2162-7EA6-AB58532BB227}" dt="2025-07-21T00:56:45.060" v="133"/>
          <ac:spMkLst>
            <pc:docMk/>
            <pc:sldMk cId="1933953032" sldId="265"/>
            <ac:spMk id="10" creationId="{E49D7415-2F11-44C2-B6AA-13A25B6814B9}"/>
          </ac:spMkLst>
        </pc:spChg>
        <pc:spChg chg="add">
          <ac:chgData name="Yohannes Ayele" userId="S::yayele@my365.bellevue.edu::f33c0b34-8352-4b99-8e8a-6af31b34c39a" providerId="AD" clId="Web-{B5771DEF-C36D-2162-7EA6-AB58532BB227}" dt="2025-07-21T00:56:45.060" v="133"/>
          <ac:spMkLst>
            <pc:docMk/>
            <pc:sldMk cId="1933953032" sldId="265"/>
            <ac:spMk id="19" creationId="{6B3CA38D-7BB0-4D35-BE00-0F487660272C}"/>
          </ac:spMkLst>
        </pc:spChg>
        <pc:picChg chg="add del">
          <ac:chgData name="Yohannes Ayele" userId="S::yayele@my365.bellevue.edu::f33c0b34-8352-4b99-8e8a-6af31b34c39a" providerId="AD" clId="Web-{B5771DEF-C36D-2162-7EA6-AB58532BB227}" dt="2025-07-21T00:56:32.340" v="132"/>
          <ac:picMkLst>
            <pc:docMk/>
            <pc:sldMk cId="1933953032" sldId="265"/>
            <ac:picMk id="7" creationId="{CB0CD79F-9476-C886-07A9-E6B79CEC98C0}"/>
          </ac:picMkLst>
        </pc:picChg>
        <pc:cxnChg chg="add del">
          <ac:chgData name="Yohannes Ayele" userId="S::yayele@my365.bellevue.edu::f33c0b34-8352-4b99-8e8a-6af31b34c39a" providerId="AD" clId="Web-{B5771DEF-C36D-2162-7EA6-AB58532BB227}" dt="2025-07-21T00:56:45.060" v="133"/>
          <ac:cxnSpMkLst>
            <pc:docMk/>
            <pc:sldMk cId="1933953032" sldId="265"/>
            <ac:cxnSpMk id="12" creationId="{8E813B4C-6731-0B72-5252-A79AB0E20B58}"/>
          </ac:cxnSpMkLst>
        </pc:cxnChg>
        <pc:cxnChg chg="add del">
          <ac:chgData name="Yohannes Ayele" userId="S::yayele@my365.bellevue.edu::f33c0b34-8352-4b99-8e8a-6af31b34c39a" providerId="AD" clId="Web-{B5771DEF-C36D-2162-7EA6-AB58532BB227}" dt="2025-07-21T00:56:45.060" v="133"/>
          <ac:cxnSpMkLst>
            <pc:docMk/>
            <pc:sldMk cId="1933953032" sldId="265"/>
            <ac:cxnSpMk id="14" creationId="{6E0E8146-6E65-2E6C-0C86-547E3C925406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56:45.060" v="133"/>
          <ac:cxnSpMkLst>
            <pc:docMk/>
            <pc:sldMk cId="1933953032" sldId="265"/>
            <ac:cxnSpMk id="21" creationId="{4514FD1B-A0BF-4C73-A68E-4B1F7299F6AE}"/>
          </ac:cxnSpMkLst>
        </pc:cxnChg>
        <pc:cxnChg chg="add">
          <ac:chgData name="Yohannes Ayele" userId="S::yayele@my365.bellevue.edu::f33c0b34-8352-4b99-8e8a-6af31b34c39a" providerId="AD" clId="Web-{B5771DEF-C36D-2162-7EA6-AB58532BB227}" dt="2025-07-21T00:56:45.060" v="133"/>
          <ac:cxnSpMkLst>
            <pc:docMk/>
            <pc:sldMk cId="1933953032" sldId="265"/>
            <ac:cxnSpMk id="23" creationId="{18B100A6-1EBC-40AB-BB7E-26807F3CFC31}"/>
          </ac:cxnSpMkLst>
        </pc:cxnChg>
      </pc:sldChg>
      <pc:sldMasterChg chg="del delSldLayout">
        <pc:chgData name="Yohannes Ayele" userId="S::yayele@my365.bellevue.edu::f33c0b34-8352-4b99-8e8a-6af31b34c39a" providerId="AD" clId="Web-{B5771DEF-C36D-2162-7EA6-AB58532BB227}" dt="2025-07-21T00:37:42.776" v="40"/>
        <pc:sldMasterMkLst>
          <pc:docMk/>
          <pc:sldMasterMk cId="2460954070" sldId="2147483660"/>
        </pc:sldMasterMkLst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ohannes Ayele" userId="S::yayele@my365.bellevue.edu::f33c0b34-8352-4b99-8e8a-6af31b34c39a" providerId="AD" clId="Web-{B5771DEF-C36D-2162-7EA6-AB58532BB227}" dt="2025-07-21T00:37:42.776" v="40"/>
        <pc:sldMasterMkLst>
          <pc:docMk/>
          <pc:sldMasterMk cId="1747117088" sldId="2147483695"/>
        </pc:sldMasterMkLst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4156055665" sldId="2147483684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570340889" sldId="2147483685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1326550747" sldId="2147483686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2427537579" sldId="2147483687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1390310400" sldId="2147483688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1191337066" sldId="2147483689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3835562637" sldId="2147483690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1995903587" sldId="2147483691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1279627954" sldId="2147483692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839188721" sldId="2147483693"/>
          </pc:sldLayoutMkLst>
        </pc:sldLayoutChg>
        <pc:sldLayoutChg chg="add">
          <pc:chgData name="Yohannes Ayele" userId="S::yayele@my365.bellevue.edu::f33c0b34-8352-4b99-8e8a-6af31b34c39a" providerId="AD" clId="Web-{B5771DEF-C36D-2162-7EA6-AB58532BB227}" dt="2025-07-21T00:37:42.776" v="40"/>
          <pc:sldLayoutMkLst>
            <pc:docMk/>
            <pc:sldMasterMk cId="1747117088" sldId="2147483695"/>
            <pc:sldLayoutMk cId="4080033170" sldId="2147483694"/>
          </pc:sldLayoutMkLst>
        </pc:sldLayoutChg>
      </pc:sldMasterChg>
    </pc:docChg>
  </pc:docChgLst>
  <pc:docChgLst>
    <pc:chgData name="Yohannes Ayele" userId="S::yayele@my365.bellevue.edu::f33c0b34-8352-4b99-8e8a-6af31b34c39a" providerId="AD" clId="Web-{15D9F8DE-C694-1EA6-9BED-345A3FE74FE7}"/>
    <pc:docChg chg="modSld">
      <pc:chgData name="Yohannes Ayele" userId="S::yayele@my365.bellevue.edu::f33c0b34-8352-4b99-8e8a-6af31b34c39a" providerId="AD" clId="Web-{15D9F8DE-C694-1EA6-9BED-345A3FE74FE7}" dt="2025-07-21T01:19:41.977" v="5" actId="20577"/>
      <pc:docMkLst>
        <pc:docMk/>
      </pc:docMkLst>
      <pc:sldChg chg="modSp">
        <pc:chgData name="Yohannes Ayele" userId="S::yayele@my365.bellevue.edu::f33c0b34-8352-4b99-8e8a-6af31b34c39a" providerId="AD" clId="Web-{15D9F8DE-C694-1EA6-9BED-345A3FE74FE7}" dt="2025-07-21T01:18:45.957" v="2" actId="20577"/>
        <pc:sldMkLst>
          <pc:docMk/>
          <pc:sldMk cId="109857222" sldId="256"/>
        </pc:sldMkLst>
        <pc:spChg chg="mod">
          <ac:chgData name="Yohannes Ayele" userId="S::yayele@my365.bellevue.edu::f33c0b34-8352-4b99-8e8a-6af31b34c39a" providerId="AD" clId="Web-{15D9F8DE-C694-1EA6-9BED-345A3FE74FE7}" dt="2025-07-21T01:18:45.957" v="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Yohannes Ayele" userId="S::yayele@my365.bellevue.edu::f33c0b34-8352-4b99-8e8a-6af31b34c39a" providerId="AD" clId="Web-{15D9F8DE-C694-1EA6-9BED-345A3FE74FE7}" dt="2025-07-21T01:19:41.977" v="5" actId="20577"/>
        <pc:sldMkLst>
          <pc:docMk/>
          <pc:sldMk cId="1933953032" sldId="265"/>
        </pc:sldMkLst>
        <pc:spChg chg="mod">
          <ac:chgData name="Yohannes Ayele" userId="S::yayele@my365.bellevue.edu::f33c0b34-8352-4b99-8e8a-6af31b34c39a" providerId="AD" clId="Web-{15D9F8DE-C694-1EA6-9BED-345A3FE74FE7}" dt="2025-07-21T01:19:41.977" v="5" actId="20577"/>
          <ac:spMkLst>
            <pc:docMk/>
            <pc:sldMk cId="1933953032" sldId="265"/>
            <ac:spMk id="3" creationId="{3523C4F5-9E99-972B-9C32-DFE25597E4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995DC2-A081-475A-A4F9-4721EDC5416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B0B684E-F6E2-4B88-AAEE-1408F745F92B}">
      <dgm:prSet/>
      <dgm:spPr/>
      <dgm:t>
        <a:bodyPr/>
        <a:lstStyle/>
        <a:p>
          <a:r>
            <a:rPr lang="en-US"/>
            <a:t>Use </a:t>
          </a:r>
          <a:r>
            <a:rPr lang="en-US" b="1"/>
            <a:t>Role-Based Access Control (RBAC)</a:t>
          </a:r>
          <a:r>
            <a:rPr lang="en-US"/>
            <a:t>.</a:t>
          </a:r>
        </a:p>
      </dgm:t>
    </dgm:pt>
    <dgm:pt modelId="{CC25A0AB-0180-4E5C-B148-0919170B135E}" type="parTrans" cxnId="{9BDAE051-0785-43E3-AD49-E2C0744A801A}">
      <dgm:prSet/>
      <dgm:spPr/>
      <dgm:t>
        <a:bodyPr/>
        <a:lstStyle/>
        <a:p>
          <a:endParaRPr lang="en-US"/>
        </a:p>
      </dgm:t>
    </dgm:pt>
    <dgm:pt modelId="{120B2D30-F126-4613-A7AB-25207E11A33A}" type="sibTrans" cxnId="{9BDAE051-0785-43E3-AD49-E2C0744A801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6E06A59-EFD8-40F7-B9FF-E421A2EA81F1}">
      <dgm:prSet/>
      <dgm:spPr/>
      <dgm:t>
        <a:bodyPr/>
        <a:lstStyle/>
        <a:p>
          <a:r>
            <a:rPr lang="en-US"/>
            <a:t>Apply </a:t>
          </a:r>
          <a:r>
            <a:rPr lang="en-US" b="1"/>
            <a:t>principle of least privilege</a:t>
          </a:r>
          <a:r>
            <a:rPr lang="en-US"/>
            <a:t>.</a:t>
          </a:r>
        </a:p>
      </dgm:t>
    </dgm:pt>
    <dgm:pt modelId="{77D98334-8EE4-4723-A288-60720F3821AC}" type="parTrans" cxnId="{65E2E0F9-8AB8-4B63-A791-DDA32CD1DF7C}">
      <dgm:prSet/>
      <dgm:spPr/>
      <dgm:t>
        <a:bodyPr/>
        <a:lstStyle/>
        <a:p>
          <a:endParaRPr lang="en-US"/>
        </a:p>
      </dgm:t>
    </dgm:pt>
    <dgm:pt modelId="{98699161-BC00-4F74-B2F9-A20117B959D5}" type="sibTrans" cxnId="{65E2E0F9-8AB8-4B63-A791-DDA32CD1DF7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5F0CB0-9F2D-40D0-9666-916E65D269FF}">
      <dgm:prSet/>
      <dgm:spPr/>
      <dgm:t>
        <a:bodyPr/>
        <a:lstStyle/>
        <a:p>
          <a:r>
            <a:rPr lang="en-US"/>
            <a:t>Enable </a:t>
          </a:r>
          <a:r>
            <a:rPr lang="en-US" b="1"/>
            <a:t>Multi-Factor Authentication (MFA)</a:t>
          </a:r>
          <a:r>
            <a:rPr lang="en-US"/>
            <a:t> for all users.</a:t>
          </a:r>
        </a:p>
      </dgm:t>
    </dgm:pt>
    <dgm:pt modelId="{B0E21ADE-479C-4705-864E-912EB055E0E7}" type="parTrans" cxnId="{164B00BF-0559-4C1E-87A4-7CE0581FEA37}">
      <dgm:prSet/>
      <dgm:spPr/>
      <dgm:t>
        <a:bodyPr/>
        <a:lstStyle/>
        <a:p>
          <a:endParaRPr lang="en-US"/>
        </a:p>
      </dgm:t>
    </dgm:pt>
    <dgm:pt modelId="{299649D2-B4DF-49D3-A131-4B8FB3EEE397}" type="sibTrans" cxnId="{164B00BF-0559-4C1E-87A4-7CE0581FEA3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98B1344-A51D-4152-BD66-03046E8AFB69}">
      <dgm:prSet/>
      <dgm:spPr/>
      <dgm:t>
        <a:bodyPr/>
        <a:lstStyle/>
        <a:p>
          <a:r>
            <a:rPr lang="en-US"/>
            <a:t>Monitor and revoke unused or unnecessary access.</a:t>
          </a:r>
        </a:p>
      </dgm:t>
    </dgm:pt>
    <dgm:pt modelId="{4A4F6E25-8914-4CEF-BF9F-5A6C9399E7F0}" type="parTrans" cxnId="{1EF96A7F-6849-41F9-BEE8-FA372DE00BE3}">
      <dgm:prSet/>
      <dgm:spPr/>
      <dgm:t>
        <a:bodyPr/>
        <a:lstStyle/>
        <a:p>
          <a:endParaRPr lang="en-US"/>
        </a:p>
      </dgm:t>
    </dgm:pt>
    <dgm:pt modelId="{E4170B90-81DF-466A-B4BC-9B9B1BE73B70}" type="sibTrans" cxnId="{1EF96A7F-6849-41F9-BEE8-FA372DE00BE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F92D9BB-A86C-435A-93FE-FDC48D71FC89}" type="pres">
      <dgm:prSet presAssocID="{CD995DC2-A081-475A-A4F9-4721EDC54168}" presName="Name0" presStyleCnt="0">
        <dgm:presLayoutVars>
          <dgm:animLvl val="lvl"/>
          <dgm:resizeHandles val="exact"/>
        </dgm:presLayoutVars>
      </dgm:prSet>
      <dgm:spPr/>
    </dgm:pt>
    <dgm:pt modelId="{36CC9E8A-B341-4F55-8B00-EF96BEA226AB}" type="pres">
      <dgm:prSet presAssocID="{0B0B684E-F6E2-4B88-AAEE-1408F745F92B}" presName="compositeNode" presStyleCnt="0">
        <dgm:presLayoutVars>
          <dgm:bulletEnabled val="1"/>
        </dgm:presLayoutVars>
      </dgm:prSet>
      <dgm:spPr/>
    </dgm:pt>
    <dgm:pt modelId="{20CD032E-9B84-4C3D-B9F0-EDBB6520D555}" type="pres">
      <dgm:prSet presAssocID="{0B0B684E-F6E2-4B88-AAEE-1408F745F92B}" presName="bgRect" presStyleLbl="alignNode1" presStyleIdx="0" presStyleCnt="4"/>
      <dgm:spPr/>
    </dgm:pt>
    <dgm:pt modelId="{9A55B70F-5174-4167-844B-C91D3103B21D}" type="pres">
      <dgm:prSet presAssocID="{120B2D30-F126-4613-A7AB-25207E11A33A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C7E5034-248A-4E5D-A2FF-58EB35B80294}" type="pres">
      <dgm:prSet presAssocID="{0B0B684E-F6E2-4B88-AAEE-1408F745F92B}" presName="nodeRect" presStyleLbl="alignNode1" presStyleIdx="0" presStyleCnt="4">
        <dgm:presLayoutVars>
          <dgm:bulletEnabled val="1"/>
        </dgm:presLayoutVars>
      </dgm:prSet>
      <dgm:spPr/>
    </dgm:pt>
    <dgm:pt modelId="{56D32297-212A-4E12-8267-566364367F5E}" type="pres">
      <dgm:prSet presAssocID="{120B2D30-F126-4613-A7AB-25207E11A33A}" presName="sibTrans" presStyleCnt="0"/>
      <dgm:spPr/>
    </dgm:pt>
    <dgm:pt modelId="{F1D3904F-8F39-447F-993F-D402FACDA40C}" type="pres">
      <dgm:prSet presAssocID="{26E06A59-EFD8-40F7-B9FF-E421A2EA81F1}" presName="compositeNode" presStyleCnt="0">
        <dgm:presLayoutVars>
          <dgm:bulletEnabled val="1"/>
        </dgm:presLayoutVars>
      </dgm:prSet>
      <dgm:spPr/>
    </dgm:pt>
    <dgm:pt modelId="{B4FE403B-4053-4813-86A9-3F323729BEE0}" type="pres">
      <dgm:prSet presAssocID="{26E06A59-EFD8-40F7-B9FF-E421A2EA81F1}" presName="bgRect" presStyleLbl="alignNode1" presStyleIdx="1" presStyleCnt="4"/>
      <dgm:spPr/>
    </dgm:pt>
    <dgm:pt modelId="{59CCE31A-D8C1-44E8-8C0C-10A7450D2F39}" type="pres">
      <dgm:prSet presAssocID="{98699161-BC00-4F74-B2F9-A20117B959D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C39C5C6-6F48-4DC3-961F-CE90AEB8FCE2}" type="pres">
      <dgm:prSet presAssocID="{26E06A59-EFD8-40F7-B9FF-E421A2EA81F1}" presName="nodeRect" presStyleLbl="alignNode1" presStyleIdx="1" presStyleCnt="4">
        <dgm:presLayoutVars>
          <dgm:bulletEnabled val="1"/>
        </dgm:presLayoutVars>
      </dgm:prSet>
      <dgm:spPr/>
    </dgm:pt>
    <dgm:pt modelId="{1E7AFC8C-98F9-486E-B146-F9F7A3807C38}" type="pres">
      <dgm:prSet presAssocID="{98699161-BC00-4F74-B2F9-A20117B959D5}" presName="sibTrans" presStyleCnt="0"/>
      <dgm:spPr/>
    </dgm:pt>
    <dgm:pt modelId="{63C10556-40C7-414B-93B0-47DA4A6D5250}" type="pres">
      <dgm:prSet presAssocID="{F85F0CB0-9F2D-40D0-9666-916E65D269FF}" presName="compositeNode" presStyleCnt="0">
        <dgm:presLayoutVars>
          <dgm:bulletEnabled val="1"/>
        </dgm:presLayoutVars>
      </dgm:prSet>
      <dgm:spPr/>
    </dgm:pt>
    <dgm:pt modelId="{328C7EF9-7EBC-4BDE-BD95-ED904508BBC0}" type="pres">
      <dgm:prSet presAssocID="{F85F0CB0-9F2D-40D0-9666-916E65D269FF}" presName="bgRect" presStyleLbl="alignNode1" presStyleIdx="2" presStyleCnt="4"/>
      <dgm:spPr/>
    </dgm:pt>
    <dgm:pt modelId="{1933B394-6F02-42A5-8668-81E5E27B49D9}" type="pres">
      <dgm:prSet presAssocID="{299649D2-B4DF-49D3-A131-4B8FB3EEE39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BA49F06-8106-4DA3-A995-D62838A1D56F}" type="pres">
      <dgm:prSet presAssocID="{F85F0CB0-9F2D-40D0-9666-916E65D269FF}" presName="nodeRect" presStyleLbl="alignNode1" presStyleIdx="2" presStyleCnt="4">
        <dgm:presLayoutVars>
          <dgm:bulletEnabled val="1"/>
        </dgm:presLayoutVars>
      </dgm:prSet>
      <dgm:spPr/>
    </dgm:pt>
    <dgm:pt modelId="{58A099C9-1BDB-4569-8850-5F67434A2753}" type="pres">
      <dgm:prSet presAssocID="{299649D2-B4DF-49D3-A131-4B8FB3EEE397}" presName="sibTrans" presStyleCnt="0"/>
      <dgm:spPr/>
    </dgm:pt>
    <dgm:pt modelId="{9F77F16D-31D8-495E-A234-83E5FE12303C}" type="pres">
      <dgm:prSet presAssocID="{898B1344-A51D-4152-BD66-03046E8AFB69}" presName="compositeNode" presStyleCnt="0">
        <dgm:presLayoutVars>
          <dgm:bulletEnabled val="1"/>
        </dgm:presLayoutVars>
      </dgm:prSet>
      <dgm:spPr/>
    </dgm:pt>
    <dgm:pt modelId="{3EFE0807-3F33-46E5-9525-49C0EF18EAA3}" type="pres">
      <dgm:prSet presAssocID="{898B1344-A51D-4152-BD66-03046E8AFB69}" presName="bgRect" presStyleLbl="alignNode1" presStyleIdx="3" presStyleCnt="4"/>
      <dgm:spPr/>
    </dgm:pt>
    <dgm:pt modelId="{9E2F4242-6BF5-4329-9E9F-DC71D4B54C0F}" type="pres">
      <dgm:prSet presAssocID="{E4170B90-81DF-466A-B4BC-9B9B1BE73B7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8FF7DD2-BBB5-4B3A-B0F3-89C0EC253DFB}" type="pres">
      <dgm:prSet presAssocID="{898B1344-A51D-4152-BD66-03046E8AFB6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C3B7DD3A-D529-4EC5-98B6-C00F9B3919B8}" type="presOf" srcId="{CD995DC2-A081-475A-A4F9-4721EDC54168}" destId="{0F92D9BB-A86C-435A-93FE-FDC48D71FC89}" srcOrd="0" destOrd="0" presId="urn:microsoft.com/office/officeart/2016/7/layout/LinearBlockProcessNumbered"/>
    <dgm:cxn modelId="{6789735C-ACD1-46E3-8E5B-1B9CCB5AC925}" type="presOf" srcId="{26E06A59-EFD8-40F7-B9FF-E421A2EA81F1}" destId="{B4FE403B-4053-4813-86A9-3F323729BEE0}" srcOrd="0" destOrd="0" presId="urn:microsoft.com/office/officeart/2016/7/layout/LinearBlockProcessNumbered"/>
    <dgm:cxn modelId="{31BEB060-652E-4061-A164-806736A4A716}" type="presOf" srcId="{E4170B90-81DF-466A-B4BC-9B9B1BE73B70}" destId="{9E2F4242-6BF5-4329-9E9F-DC71D4B54C0F}" srcOrd="0" destOrd="0" presId="urn:microsoft.com/office/officeart/2016/7/layout/LinearBlockProcessNumbered"/>
    <dgm:cxn modelId="{99C37A61-6074-4587-875B-CBAF5DD65BFB}" type="presOf" srcId="{0B0B684E-F6E2-4B88-AAEE-1408F745F92B}" destId="{8C7E5034-248A-4E5D-A2FF-58EB35B80294}" srcOrd="1" destOrd="0" presId="urn:microsoft.com/office/officeart/2016/7/layout/LinearBlockProcessNumbered"/>
    <dgm:cxn modelId="{1B01D76E-CE4C-4671-BD96-4F92F620F25C}" type="presOf" srcId="{F85F0CB0-9F2D-40D0-9666-916E65D269FF}" destId="{BBA49F06-8106-4DA3-A995-D62838A1D56F}" srcOrd="1" destOrd="0" presId="urn:microsoft.com/office/officeart/2016/7/layout/LinearBlockProcessNumbered"/>
    <dgm:cxn modelId="{9BDAE051-0785-43E3-AD49-E2C0744A801A}" srcId="{CD995DC2-A081-475A-A4F9-4721EDC54168}" destId="{0B0B684E-F6E2-4B88-AAEE-1408F745F92B}" srcOrd="0" destOrd="0" parTransId="{CC25A0AB-0180-4E5C-B148-0919170B135E}" sibTransId="{120B2D30-F126-4613-A7AB-25207E11A33A}"/>
    <dgm:cxn modelId="{1EF96A7F-6849-41F9-BEE8-FA372DE00BE3}" srcId="{CD995DC2-A081-475A-A4F9-4721EDC54168}" destId="{898B1344-A51D-4152-BD66-03046E8AFB69}" srcOrd="3" destOrd="0" parTransId="{4A4F6E25-8914-4CEF-BF9F-5A6C9399E7F0}" sibTransId="{E4170B90-81DF-466A-B4BC-9B9B1BE73B70}"/>
    <dgm:cxn modelId="{C98A8194-55B2-4544-8D64-32FFF92A7ED0}" type="presOf" srcId="{F85F0CB0-9F2D-40D0-9666-916E65D269FF}" destId="{328C7EF9-7EBC-4BDE-BD95-ED904508BBC0}" srcOrd="0" destOrd="0" presId="urn:microsoft.com/office/officeart/2016/7/layout/LinearBlockProcessNumbered"/>
    <dgm:cxn modelId="{162D52A4-5E92-42D7-8131-5722804E7A30}" type="presOf" srcId="{98699161-BC00-4F74-B2F9-A20117B959D5}" destId="{59CCE31A-D8C1-44E8-8C0C-10A7450D2F39}" srcOrd="0" destOrd="0" presId="urn:microsoft.com/office/officeart/2016/7/layout/LinearBlockProcessNumbered"/>
    <dgm:cxn modelId="{8A5EECAD-58DF-4D69-A562-C434A57708BF}" type="presOf" srcId="{898B1344-A51D-4152-BD66-03046E8AFB69}" destId="{78FF7DD2-BBB5-4B3A-B0F3-89C0EC253DFB}" srcOrd="1" destOrd="0" presId="urn:microsoft.com/office/officeart/2016/7/layout/LinearBlockProcessNumbered"/>
    <dgm:cxn modelId="{F73CC1B4-E066-4CF2-9245-0129F3B2263D}" type="presOf" srcId="{0B0B684E-F6E2-4B88-AAEE-1408F745F92B}" destId="{20CD032E-9B84-4C3D-B9F0-EDBB6520D555}" srcOrd="0" destOrd="0" presId="urn:microsoft.com/office/officeart/2016/7/layout/LinearBlockProcessNumbered"/>
    <dgm:cxn modelId="{CB4D11BE-5B50-4908-8168-3C01F883614E}" type="presOf" srcId="{898B1344-A51D-4152-BD66-03046E8AFB69}" destId="{3EFE0807-3F33-46E5-9525-49C0EF18EAA3}" srcOrd="0" destOrd="0" presId="urn:microsoft.com/office/officeart/2016/7/layout/LinearBlockProcessNumbered"/>
    <dgm:cxn modelId="{164B00BF-0559-4C1E-87A4-7CE0581FEA37}" srcId="{CD995DC2-A081-475A-A4F9-4721EDC54168}" destId="{F85F0CB0-9F2D-40D0-9666-916E65D269FF}" srcOrd="2" destOrd="0" parTransId="{B0E21ADE-479C-4705-864E-912EB055E0E7}" sibTransId="{299649D2-B4DF-49D3-A131-4B8FB3EEE397}"/>
    <dgm:cxn modelId="{0D2DF9C2-0ACF-4FCB-A066-6E24C49CBE85}" type="presOf" srcId="{26E06A59-EFD8-40F7-B9FF-E421A2EA81F1}" destId="{BC39C5C6-6F48-4DC3-961F-CE90AEB8FCE2}" srcOrd="1" destOrd="0" presId="urn:microsoft.com/office/officeart/2016/7/layout/LinearBlockProcessNumbered"/>
    <dgm:cxn modelId="{0F8317D5-2E45-4A35-BAAC-DCE8E66E2DC8}" type="presOf" srcId="{120B2D30-F126-4613-A7AB-25207E11A33A}" destId="{9A55B70F-5174-4167-844B-C91D3103B21D}" srcOrd="0" destOrd="0" presId="urn:microsoft.com/office/officeart/2016/7/layout/LinearBlockProcessNumbered"/>
    <dgm:cxn modelId="{4DA1BDF7-40D0-449A-AEE8-73F391C3C026}" type="presOf" srcId="{299649D2-B4DF-49D3-A131-4B8FB3EEE397}" destId="{1933B394-6F02-42A5-8668-81E5E27B49D9}" srcOrd="0" destOrd="0" presId="urn:microsoft.com/office/officeart/2016/7/layout/LinearBlockProcessNumbered"/>
    <dgm:cxn modelId="{65E2E0F9-8AB8-4B63-A791-DDA32CD1DF7C}" srcId="{CD995DC2-A081-475A-A4F9-4721EDC54168}" destId="{26E06A59-EFD8-40F7-B9FF-E421A2EA81F1}" srcOrd="1" destOrd="0" parTransId="{77D98334-8EE4-4723-A288-60720F3821AC}" sibTransId="{98699161-BC00-4F74-B2F9-A20117B959D5}"/>
    <dgm:cxn modelId="{47AB3E25-23AF-4563-8DE4-78DF3BA8577D}" type="presParOf" srcId="{0F92D9BB-A86C-435A-93FE-FDC48D71FC89}" destId="{36CC9E8A-B341-4F55-8B00-EF96BEA226AB}" srcOrd="0" destOrd="0" presId="urn:microsoft.com/office/officeart/2016/7/layout/LinearBlockProcessNumbered"/>
    <dgm:cxn modelId="{91C69257-B8A0-4A4B-B686-D87D5ACD3A11}" type="presParOf" srcId="{36CC9E8A-B341-4F55-8B00-EF96BEA226AB}" destId="{20CD032E-9B84-4C3D-B9F0-EDBB6520D555}" srcOrd="0" destOrd="0" presId="urn:microsoft.com/office/officeart/2016/7/layout/LinearBlockProcessNumbered"/>
    <dgm:cxn modelId="{F2BF9C5B-9B3F-448E-A2D3-3841C4DCF9D9}" type="presParOf" srcId="{36CC9E8A-B341-4F55-8B00-EF96BEA226AB}" destId="{9A55B70F-5174-4167-844B-C91D3103B21D}" srcOrd="1" destOrd="0" presId="urn:microsoft.com/office/officeart/2016/7/layout/LinearBlockProcessNumbered"/>
    <dgm:cxn modelId="{6C91333B-0744-49BE-9848-2681FCCBF846}" type="presParOf" srcId="{36CC9E8A-B341-4F55-8B00-EF96BEA226AB}" destId="{8C7E5034-248A-4E5D-A2FF-58EB35B80294}" srcOrd="2" destOrd="0" presId="urn:microsoft.com/office/officeart/2016/7/layout/LinearBlockProcessNumbered"/>
    <dgm:cxn modelId="{7573FA33-134C-410A-8C87-67DB0280477A}" type="presParOf" srcId="{0F92D9BB-A86C-435A-93FE-FDC48D71FC89}" destId="{56D32297-212A-4E12-8267-566364367F5E}" srcOrd="1" destOrd="0" presId="urn:microsoft.com/office/officeart/2016/7/layout/LinearBlockProcessNumbered"/>
    <dgm:cxn modelId="{40127A9B-2F3E-4625-B662-7CC20F9525C5}" type="presParOf" srcId="{0F92D9BB-A86C-435A-93FE-FDC48D71FC89}" destId="{F1D3904F-8F39-447F-993F-D402FACDA40C}" srcOrd="2" destOrd="0" presId="urn:microsoft.com/office/officeart/2016/7/layout/LinearBlockProcessNumbered"/>
    <dgm:cxn modelId="{BB685845-4228-4125-9362-4CB7DB98A3BE}" type="presParOf" srcId="{F1D3904F-8F39-447F-993F-D402FACDA40C}" destId="{B4FE403B-4053-4813-86A9-3F323729BEE0}" srcOrd="0" destOrd="0" presId="urn:microsoft.com/office/officeart/2016/7/layout/LinearBlockProcessNumbered"/>
    <dgm:cxn modelId="{9F528916-B0FA-447C-8C21-41B77BDF8ADA}" type="presParOf" srcId="{F1D3904F-8F39-447F-993F-D402FACDA40C}" destId="{59CCE31A-D8C1-44E8-8C0C-10A7450D2F39}" srcOrd="1" destOrd="0" presId="urn:microsoft.com/office/officeart/2016/7/layout/LinearBlockProcessNumbered"/>
    <dgm:cxn modelId="{8A8DC6F8-1C63-475D-B426-9DC1E1380493}" type="presParOf" srcId="{F1D3904F-8F39-447F-993F-D402FACDA40C}" destId="{BC39C5C6-6F48-4DC3-961F-CE90AEB8FCE2}" srcOrd="2" destOrd="0" presId="urn:microsoft.com/office/officeart/2016/7/layout/LinearBlockProcessNumbered"/>
    <dgm:cxn modelId="{9D75A1A7-3686-4AA1-AB91-58EB6C720114}" type="presParOf" srcId="{0F92D9BB-A86C-435A-93FE-FDC48D71FC89}" destId="{1E7AFC8C-98F9-486E-B146-F9F7A3807C38}" srcOrd="3" destOrd="0" presId="urn:microsoft.com/office/officeart/2016/7/layout/LinearBlockProcessNumbered"/>
    <dgm:cxn modelId="{EC6C29F4-7805-4308-9403-326249B4B340}" type="presParOf" srcId="{0F92D9BB-A86C-435A-93FE-FDC48D71FC89}" destId="{63C10556-40C7-414B-93B0-47DA4A6D5250}" srcOrd="4" destOrd="0" presId="urn:microsoft.com/office/officeart/2016/7/layout/LinearBlockProcessNumbered"/>
    <dgm:cxn modelId="{3F191A30-5C34-444D-84D3-7B0F667B798B}" type="presParOf" srcId="{63C10556-40C7-414B-93B0-47DA4A6D5250}" destId="{328C7EF9-7EBC-4BDE-BD95-ED904508BBC0}" srcOrd="0" destOrd="0" presId="urn:microsoft.com/office/officeart/2016/7/layout/LinearBlockProcessNumbered"/>
    <dgm:cxn modelId="{E81528EC-4005-45A9-8891-E0CF99764ACC}" type="presParOf" srcId="{63C10556-40C7-414B-93B0-47DA4A6D5250}" destId="{1933B394-6F02-42A5-8668-81E5E27B49D9}" srcOrd="1" destOrd="0" presId="urn:microsoft.com/office/officeart/2016/7/layout/LinearBlockProcessNumbered"/>
    <dgm:cxn modelId="{A9AF06AE-B9E6-47B6-8BCA-FF9219DDB23E}" type="presParOf" srcId="{63C10556-40C7-414B-93B0-47DA4A6D5250}" destId="{BBA49F06-8106-4DA3-A995-D62838A1D56F}" srcOrd="2" destOrd="0" presId="urn:microsoft.com/office/officeart/2016/7/layout/LinearBlockProcessNumbered"/>
    <dgm:cxn modelId="{C986A13A-57A7-459A-B6DF-3EEF7C7FD14B}" type="presParOf" srcId="{0F92D9BB-A86C-435A-93FE-FDC48D71FC89}" destId="{58A099C9-1BDB-4569-8850-5F67434A2753}" srcOrd="5" destOrd="0" presId="urn:microsoft.com/office/officeart/2016/7/layout/LinearBlockProcessNumbered"/>
    <dgm:cxn modelId="{4D8C2CEE-7B49-4FA2-B10B-7B75A0E1E368}" type="presParOf" srcId="{0F92D9BB-A86C-435A-93FE-FDC48D71FC89}" destId="{9F77F16D-31D8-495E-A234-83E5FE12303C}" srcOrd="6" destOrd="0" presId="urn:microsoft.com/office/officeart/2016/7/layout/LinearBlockProcessNumbered"/>
    <dgm:cxn modelId="{342786E4-2F2D-4641-8DBA-119CEFB38EA7}" type="presParOf" srcId="{9F77F16D-31D8-495E-A234-83E5FE12303C}" destId="{3EFE0807-3F33-46E5-9525-49C0EF18EAA3}" srcOrd="0" destOrd="0" presId="urn:microsoft.com/office/officeart/2016/7/layout/LinearBlockProcessNumbered"/>
    <dgm:cxn modelId="{C17FF44A-6C31-43B7-ADA3-F212D750BD61}" type="presParOf" srcId="{9F77F16D-31D8-495E-A234-83E5FE12303C}" destId="{9E2F4242-6BF5-4329-9E9F-DC71D4B54C0F}" srcOrd="1" destOrd="0" presId="urn:microsoft.com/office/officeart/2016/7/layout/LinearBlockProcessNumbered"/>
    <dgm:cxn modelId="{641F4D41-96E7-40D4-957A-36AFD2C68893}" type="presParOf" srcId="{9F77F16D-31D8-495E-A234-83E5FE12303C}" destId="{78FF7DD2-BBB5-4B3A-B0F3-89C0EC253DF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9AA81B-31B7-4F7F-A3A7-FD84B619E3B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99EBE6D-E3F4-4EC2-9222-65B9104F7804}">
      <dgm:prSet/>
      <dgm:spPr/>
      <dgm:t>
        <a:bodyPr/>
        <a:lstStyle/>
        <a:p>
          <a:r>
            <a:rPr lang="en-US"/>
            <a:t>Require </a:t>
          </a:r>
          <a:r>
            <a:rPr lang="en-US" b="1"/>
            <a:t>mandatory code reviews</a:t>
          </a:r>
          <a:r>
            <a:rPr lang="en-US"/>
            <a:t> before merging.</a:t>
          </a:r>
        </a:p>
      </dgm:t>
    </dgm:pt>
    <dgm:pt modelId="{979BB075-14D7-45DD-A1E8-FD56E772B85E}" type="parTrans" cxnId="{4B08E2B2-21E7-4F17-89D1-56FBB21A6FC7}">
      <dgm:prSet/>
      <dgm:spPr/>
      <dgm:t>
        <a:bodyPr/>
        <a:lstStyle/>
        <a:p>
          <a:endParaRPr lang="en-US"/>
        </a:p>
      </dgm:t>
    </dgm:pt>
    <dgm:pt modelId="{908A8B8E-61F4-4599-8D3B-498395FA2F3D}" type="sibTrans" cxnId="{4B08E2B2-21E7-4F17-89D1-56FBB21A6FC7}">
      <dgm:prSet/>
      <dgm:spPr/>
      <dgm:t>
        <a:bodyPr/>
        <a:lstStyle/>
        <a:p>
          <a:endParaRPr lang="en-US"/>
        </a:p>
      </dgm:t>
    </dgm:pt>
    <dgm:pt modelId="{F7216728-1060-42E8-BC24-7377C07B208F}">
      <dgm:prSet/>
      <dgm:spPr/>
      <dgm:t>
        <a:bodyPr/>
        <a:lstStyle/>
        <a:p>
          <a:r>
            <a:rPr lang="en-US"/>
            <a:t>Use </a:t>
          </a:r>
          <a:r>
            <a:rPr lang="en-US" b="1"/>
            <a:t>branch protection rules</a:t>
          </a:r>
          <a:r>
            <a:rPr lang="en-US"/>
            <a:t> (e.g., restrict who can push to main branches).</a:t>
          </a:r>
        </a:p>
      </dgm:t>
    </dgm:pt>
    <dgm:pt modelId="{652B531B-3F83-4A12-8381-A9C6C453BE74}" type="parTrans" cxnId="{01640601-29AD-414C-A13D-C9A8E04E7ABC}">
      <dgm:prSet/>
      <dgm:spPr/>
      <dgm:t>
        <a:bodyPr/>
        <a:lstStyle/>
        <a:p>
          <a:endParaRPr lang="en-US"/>
        </a:p>
      </dgm:t>
    </dgm:pt>
    <dgm:pt modelId="{8D8A0C61-01B2-4CD6-A13E-B34EF7A152B9}" type="sibTrans" cxnId="{01640601-29AD-414C-A13D-C9A8E04E7ABC}">
      <dgm:prSet/>
      <dgm:spPr/>
      <dgm:t>
        <a:bodyPr/>
        <a:lstStyle/>
        <a:p>
          <a:endParaRPr lang="en-US"/>
        </a:p>
      </dgm:t>
    </dgm:pt>
    <dgm:pt modelId="{3F82E284-F276-4B98-805E-50C3713FBF22}">
      <dgm:prSet/>
      <dgm:spPr/>
      <dgm:t>
        <a:bodyPr/>
        <a:lstStyle/>
        <a:p>
          <a:r>
            <a:rPr lang="en-US"/>
            <a:t>Implement </a:t>
          </a:r>
          <a:r>
            <a:rPr lang="en-US" b="1"/>
            <a:t>pull/merge request</a:t>
          </a:r>
          <a:r>
            <a:rPr lang="en-US"/>
            <a:t> workflows with approvals.</a:t>
          </a:r>
        </a:p>
      </dgm:t>
    </dgm:pt>
    <dgm:pt modelId="{EE183F4A-2575-4CB8-8BD9-6E9D2C37E739}" type="parTrans" cxnId="{ACA65660-18B9-4759-988A-CAA6C59D541F}">
      <dgm:prSet/>
      <dgm:spPr/>
      <dgm:t>
        <a:bodyPr/>
        <a:lstStyle/>
        <a:p>
          <a:endParaRPr lang="en-US"/>
        </a:p>
      </dgm:t>
    </dgm:pt>
    <dgm:pt modelId="{1EFBA54A-AC49-4830-BA7B-0309CD0A8BD0}" type="sibTrans" cxnId="{ACA65660-18B9-4759-988A-CAA6C59D541F}">
      <dgm:prSet/>
      <dgm:spPr/>
      <dgm:t>
        <a:bodyPr/>
        <a:lstStyle/>
        <a:p>
          <a:endParaRPr lang="en-US"/>
        </a:p>
      </dgm:t>
    </dgm:pt>
    <dgm:pt modelId="{436EBC5B-62B5-484D-A845-1A6A00679EA5}">
      <dgm:prSet/>
      <dgm:spPr/>
      <dgm:t>
        <a:bodyPr/>
        <a:lstStyle/>
        <a:p>
          <a:r>
            <a:rPr lang="en-US"/>
            <a:t>Automate checks (CI/CD pipeline integration).</a:t>
          </a:r>
        </a:p>
      </dgm:t>
    </dgm:pt>
    <dgm:pt modelId="{51870C2A-4DBB-46D0-BB6C-9538353FFC98}" type="parTrans" cxnId="{8BA824CD-ED23-43CA-B536-AFC963783F8D}">
      <dgm:prSet/>
      <dgm:spPr/>
      <dgm:t>
        <a:bodyPr/>
        <a:lstStyle/>
        <a:p>
          <a:endParaRPr lang="en-US"/>
        </a:p>
      </dgm:t>
    </dgm:pt>
    <dgm:pt modelId="{2863BB97-E403-4786-BAE9-310132506AFC}" type="sibTrans" cxnId="{8BA824CD-ED23-43CA-B536-AFC963783F8D}">
      <dgm:prSet/>
      <dgm:spPr/>
      <dgm:t>
        <a:bodyPr/>
        <a:lstStyle/>
        <a:p>
          <a:endParaRPr lang="en-US"/>
        </a:p>
      </dgm:t>
    </dgm:pt>
    <dgm:pt modelId="{2D620D82-6FDD-4B5E-B151-7EF8300C364D}" type="pres">
      <dgm:prSet presAssocID="{F59AA81B-31B7-4F7F-A3A7-FD84B619E3BC}" presName="Name0" presStyleCnt="0">
        <dgm:presLayoutVars>
          <dgm:dir/>
          <dgm:resizeHandles val="exact"/>
        </dgm:presLayoutVars>
      </dgm:prSet>
      <dgm:spPr/>
    </dgm:pt>
    <dgm:pt modelId="{45EC4EC0-5BC2-4B52-BAAF-9328BC99BEBF}" type="pres">
      <dgm:prSet presAssocID="{899EBE6D-E3F4-4EC2-9222-65B9104F7804}" presName="node" presStyleLbl="node1" presStyleIdx="0" presStyleCnt="4">
        <dgm:presLayoutVars>
          <dgm:bulletEnabled val="1"/>
        </dgm:presLayoutVars>
      </dgm:prSet>
      <dgm:spPr/>
    </dgm:pt>
    <dgm:pt modelId="{1540A83E-54E8-460E-BAEA-20DD7F71AC1F}" type="pres">
      <dgm:prSet presAssocID="{908A8B8E-61F4-4599-8D3B-498395FA2F3D}" presName="sibTrans" presStyleLbl="sibTrans1D1" presStyleIdx="0" presStyleCnt="3"/>
      <dgm:spPr/>
    </dgm:pt>
    <dgm:pt modelId="{6DF419CF-2DA5-4C98-8249-BE46A5B17B5E}" type="pres">
      <dgm:prSet presAssocID="{908A8B8E-61F4-4599-8D3B-498395FA2F3D}" presName="connectorText" presStyleLbl="sibTrans1D1" presStyleIdx="0" presStyleCnt="3"/>
      <dgm:spPr/>
    </dgm:pt>
    <dgm:pt modelId="{BCA4748B-9D2F-4E6B-817C-B45920B8EE58}" type="pres">
      <dgm:prSet presAssocID="{F7216728-1060-42E8-BC24-7377C07B208F}" presName="node" presStyleLbl="node1" presStyleIdx="1" presStyleCnt="4">
        <dgm:presLayoutVars>
          <dgm:bulletEnabled val="1"/>
        </dgm:presLayoutVars>
      </dgm:prSet>
      <dgm:spPr/>
    </dgm:pt>
    <dgm:pt modelId="{C0D5B81E-CA89-4D30-B584-46E3CF87BC47}" type="pres">
      <dgm:prSet presAssocID="{8D8A0C61-01B2-4CD6-A13E-B34EF7A152B9}" presName="sibTrans" presStyleLbl="sibTrans1D1" presStyleIdx="1" presStyleCnt="3"/>
      <dgm:spPr/>
    </dgm:pt>
    <dgm:pt modelId="{53493B1C-4900-4BB0-A7B4-3847E8973E13}" type="pres">
      <dgm:prSet presAssocID="{8D8A0C61-01B2-4CD6-A13E-B34EF7A152B9}" presName="connectorText" presStyleLbl="sibTrans1D1" presStyleIdx="1" presStyleCnt="3"/>
      <dgm:spPr/>
    </dgm:pt>
    <dgm:pt modelId="{47A11649-714A-432B-B6B4-07EAD148B309}" type="pres">
      <dgm:prSet presAssocID="{3F82E284-F276-4B98-805E-50C3713FBF22}" presName="node" presStyleLbl="node1" presStyleIdx="2" presStyleCnt="4">
        <dgm:presLayoutVars>
          <dgm:bulletEnabled val="1"/>
        </dgm:presLayoutVars>
      </dgm:prSet>
      <dgm:spPr/>
    </dgm:pt>
    <dgm:pt modelId="{01D940FD-ED6A-4856-BAA3-24DC1126C0A2}" type="pres">
      <dgm:prSet presAssocID="{1EFBA54A-AC49-4830-BA7B-0309CD0A8BD0}" presName="sibTrans" presStyleLbl="sibTrans1D1" presStyleIdx="2" presStyleCnt="3"/>
      <dgm:spPr/>
    </dgm:pt>
    <dgm:pt modelId="{5BBAF57D-6603-4610-BA8C-405A997B44D3}" type="pres">
      <dgm:prSet presAssocID="{1EFBA54A-AC49-4830-BA7B-0309CD0A8BD0}" presName="connectorText" presStyleLbl="sibTrans1D1" presStyleIdx="2" presStyleCnt="3"/>
      <dgm:spPr/>
    </dgm:pt>
    <dgm:pt modelId="{73A76CD4-7D0D-4AFA-B3BB-544034171C4E}" type="pres">
      <dgm:prSet presAssocID="{436EBC5B-62B5-484D-A845-1A6A00679EA5}" presName="node" presStyleLbl="node1" presStyleIdx="3" presStyleCnt="4">
        <dgm:presLayoutVars>
          <dgm:bulletEnabled val="1"/>
        </dgm:presLayoutVars>
      </dgm:prSet>
      <dgm:spPr/>
    </dgm:pt>
  </dgm:ptLst>
  <dgm:cxnLst>
    <dgm:cxn modelId="{01640601-29AD-414C-A13D-C9A8E04E7ABC}" srcId="{F59AA81B-31B7-4F7F-A3A7-FD84B619E3BC}" destId="{F7216728-1060-42E8-BC24-7377C07B208F}" srcOrd="1" destOrd="0" parTransId="{652B531B-3F83-4A12-8381-A9C6C453BE74}" sibTransId="{8D8A0C61-01B2-4CD6-A13E-B34EF7A152B9}"/>
    <dgm:cxn modelId="{C666C102-D373-4C3D-A697-0CF82FCC4253}" type="presOf" srcId="{436EBC5B-62B5-484D-A845-1A6A00679EA5}" destId="{73A76CD4-7D0D-4AFA-B3BB-544034171C4E}" srcOrd="0" destOrd="0" presId="urn:microsoft.com/office/officeart/2016/7/layout/RepeatingBendingProcessNew"/>
    <dgm:cxn modelId="{8725C018-1E92-41E5-91C3-01ABA8400A47}" type="presOf" srcId="{F7216728-1060-42E8-BC24-7377C07B208F}" destId="{BCA4748B-9D2F-4E6B-817C-B45920B8EE58}" srcOrd="0" destOrd="0" presId="urn:microsoft.com/office/officeart/2016/7/layout/RepeatingBendingProcessNew"/>
    <dgm:cxn modelId="{BC113E2C-9427-4DC7-9D1A-6100AE26CD90}" type="presOf" srcId="{8D8A0C61-01B2-4CD6-A13E-B34EF7A152B9}" destId="{53493B1C-4900-4BB0-A7B4-3847E8973E13}" srcOrd="1" destOrd="0" presId="urn:microsoft.com/office/officeart/2016/7/layout/RepeatingBendingProcessNew"/>
    <dgm:cxn modelId="{7C850332-EB05-4F65-8169-244B12B55684}" type="presOf" srcId="{1EFBA54A-AC49-4830-BA7B-0309CD0A8BD0}" destId="{01D940FD-ED6A-4856-BAA3-24DC1126C0A2}" srcOrd="0" destOrd="0" presId="urn:microsoft.com/office/officeart/2016/7/layout/RepeatingBendingProcessNew"/>
    <dgm:cxn modelId="{8D739639-2C6E-4EE3-99C4-2F67A67872A6}" type="presOf" srcId="{F59AA81B-31B7-4F7F-A3A7-FD84B619E3BC}" destId="{2D620D82-6FDD-4B5E-B151-7EF8300C364D}" srcOrd="0" destOrd="0" presId="urn:microsoft.com/office/officeart/2016/7/layout/RepeatingBendingProcessNew"/>
    <dgm:cxn modelId="{93E04A3E-4F41-4CF3-BB3A-ED7D5B25F5CF}" type="presOf" srcId="{899EBE6D-E3F4-4EC2-9222-65B9104F7804}" destId="{45EC4EC0-5BC2-4B52-BAAF-9328BC99BEBF}" srcOrd="0" destOrd="0" presId="urn:microsoft.com/office/officeart/2016/7/layout/RepeatingBendingProcessNew"/>
    <dgm:cxn modelId="{ACA65660-18B9-4759-988A-CAA6C59D541F}" srcId="{F59AA81B-31B7-4F7F-A3A7-FD84B619E3BC}" destId="{3F82E284-F276-4B98-805E-50C3713FBF22}" srcOrd="2" destOrd="0" parTransId="{EE183F4A-2575-4CB8-8BD9-6E9D2C37E739}" sibTransId="{1EFBA54A-AC49-4830-BA7B-0309CD0A8BD0}"/>
    <dgm:cxn modelId="{3A1BC466-4642-4A3E-8AFC-E340FE7868DA}" type="presOf" srcId="{908A8B8E-61F4-4599-8D3B-498395FA2F3D}" destId="{1540A83E-54E8-460E-BAEA-20DD7F71AC1F}" srcOrd="0" destOrd="0" presId="urn:microsoft.com/office/officeart/2016/7/layout/RepeatingBendingProcessNew"/>
    <dgm:cxn modelId="{AB92DC7B-140A-4786-870B-FF85DF7FEC70}" type="presOf" srcId="{908A8B8E-61F4-4599-8D3B-498395FA2F3D}" destId="{6DF419CF-2DA5-4C98-8249-BE46A5B17B5E}" srcOrd="1" destOrd="0" presId="urn:microsoft.com/office/officeart/2016/7/layout/RepeatingBendingProcessNew"/>
    <dgm:cxn modelId="{7183DB81-9D00-4154-950F-89320074CE53}" type="presOf" srcId="{3F82E284-F276-4B98-805E-50C3713FBF22}" destId="{47A11649-714A-432B-B6B4-07EAD148B309}" srcOrd="0" destOrd="0" presId="urn:microsoft.com/office/officeart/2016/7/layout/RepeatingBendingProcessNew"/>
    <dgm:cxn modelId="{4B08E2B2-21E7-4F17-89D1-56FBB21A6FC7}" srcId="{F59AA81B-31B7-4F7F-A3A7-FD84B619E3BC}" destId="{899EBE6D-E3F4-4EC2-9222-65B9104F7804}" srcOrd="0" destOrd="0" parTransId="{979BB075-14D7-45DD-A1E8-FD56E772B85E}" sibTransId="{908A8B8E-61F4-4599-8D3B-498395FA2F3D}"/>
    <dgm:cxn modelId="{330E45BB-2568-4447-A66B-C2DB591E36AF}" type="presOf" srcId="{8D8A0C61-01B2-4CD6-A13E-B34EF7A152B9}" destId="{C0D5B81E-CA89-4D30-B584-46E3CF87BC47}" srcOrd="0" destOrd="0" presId="urn:microsoft.com/office/officeart/2016/7/layout/RepeatingBendingProcessNew"/>
    <dgm:cxn modelId="{8BA824CD-ED23-43CA-B536-AFC963783F8D}" srcId="{F59AA81B-31B7-4F7F-A3A7-FD84B619E3BC}" destId="{436EBC5B-62B5-484D-A845-1A6A00679EA5}" srcOrd="3" destOrd="0" parTransId="{51870C2A-4DBB-46D0-BB6C-9538353FFC98}" sibTransId="{2863BB97-E403-4786-BAE9-310132506AFC}"/>
    <dgm:cxn modelId="{3DD880DD-6AC8-4D80-B903-2F9032500CF3}" type="presOf" srcId="{1EFBA54A-AC49-4830-BA7B-0309CD0A8BD0}" destId="{5BBAF57D-6603-4610-BA8C-405A997B44D3}" srcOrd="1" destOrd="0" presId="urn:microsoft.com/office/officeart/2016/7/layout/RepeatingBendingProcessNew"/>
    <dgm:cxn modelId="{A52D001A-C5E1-476F-9A8F-64BAF7DFC3E9}" type="presParOf" srcId="{2D620D82-6FDD-4B5E-B151-7EF8300C364D}" destId="{45EC4EC0-5BC2-4B52-BAAF-9328BC99BEBF}" srcOrd="0" destOrd="0" presId="urn:microsoft.com/office/officeart/2016/7/layout/RepeatingBendingProcessNew"/>
    <dgm:cxn modelId="{4C109BB9-00D6-4040-99D4-9491967D4BC4}" type="presParOf" srcId="{2D620D82-6FDD-4B5E-B151-7EF8300C364D}" destId="{1540A83E-54E8-460E-BAEA-20DD7F71AC1F}" srcOrd="1" destOrd="0" presId="urn:microsoft.com/office/officeart/2016/7/layout/RepeatingBendingProcessNew"/>
    <dgm:cxn modelId="{53FCB0D4-642F-4FC9-9EC6-30AEBF26BCFE}" type="presParOf" srcId="{1540A83E-54E8-460E-BAEA-20DD7F71AC1F}" destId="{6DF419CF-2DA5-4C98-8249-BE46A5B17B5E}" srcOrd="0" destOrd="0" presId="urn:microsoft.com/office/officeart/2016/7/layout/RepeatingBendingProcessNew"/>
    <dgm:cxn modelId="{B1B613C2-2BAA-41EA-BAEF-6FB82A67F890}" type="presParOf" srcId="{2D620D82-6FDD-4B5E-B151-7EF8300C364D}" destId="{BCA4748B-9D2F-4E6B-817C-B45920B8EE58}" srcOrd="2" destOrd="0" presId="urn:microsoft.com/office/officeart/2016/7/layout/RepeatingBendingProcessNew"/>
    <dgm:cxn modelId="{799629E8-81E6-4C92-842A-1BFF0903C672}" type="presParOf" srcId="{2D620D82-6FDD-4B5E-B151-7EF8300C364D}" destId="{C0D5B81E-CA89-4D30-B584-46E3CF87BC47}" srcOrd="3" destOrd="0" presId="urn:microsoft.com/office/officeart/2016/7/layout/RepeatingBendingProcessNew"/>
    <dgm:cxn modelId="{4A8FFCE9-04B6-49D4-8B61-97F721F5995C}" type="presParOf" srcId="{C0D5B81E-CA89-4D30-B584-46E3CF87BC47}" destId="{53493B1C-4900-4BB0-A7B4-3847E8973E13}" srcOrd="0" destOrd="0" presId="urn:microsoft.com/office/officeart/2016/7/layout/RepeatingBendingProcessNew"/>
    <dgm:cxn modelId="{8AD91B42-72BF-4AC3-86E1-F33A634E6B22}" type="presParOf" srcId="{2D620D82-6FDD-4B5E-B151-7EF8300C364D}" destId="{47A11649-714A-432B-B6B4-07EAD148B309}" srcOrd="4" destOrd="0" presId="urn:microsoft.com/office/officeart/2016/7/layout/RepeatingBendingProcessNew"/>
    <dgm:cxn modelId="{27A2B508-8803-48F8-948B-BF390212C5DD}" type="presParOf" srcId="{2D620D82-6FDD-4B5E-B151-7EF8300C364D}" destId="{01D940FD-ED6A-4856-BAA3-24DC1126C0A2}" srcOrd="5" destOrd="0" presId="urn:microsoft.com/office/officeart/2016/7/layout/RepeatingBendingProcessNew"/>
    <dgm:cxn modelId="{657F4B04-0210-4044-8391-34BFFC977D94}" type="presParOf" srcId="{01D940FD-ED6A-4856-BAA3-24DC1126C0A2}" destId="{5BBAF57D-6603-4610-BA8C-405A997B44D3}" srcOrd="0" destOrd="0" presId="urn:microsoft.com/office/officeart/2016/7/layout/RepeatingBendingProcessNew"/>
    <dgm:cxn modelId="{53C9764C-80AB-4721-A3A6-34DE670AFC62}" type="presParOf" srcId="{2D620D82-6FDD-4B5E-B151-7EF8300C364D}" destId="{73A76CD4-7D0D-4AFA-B3BB-544034171C4E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84E78A-8903-4863-928D-A4D303573A2F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AC101A-E2E1-4C65-BF3A-29C9E2A12F28}">
      <dgm:prSet/>
      <dgm:spPr/>
      <dgm:t>
        <a:bodyPr/>
        <a:lstStyle/>
        <a:p>
          <a:r>
            <a:rPr lang="en-US"/>
            <a:t>Prevent</a:t>
          </a:r>
        </a:p>
      </dgm:t>
    </dgm:pt>
    <dgm:pt modelId="{50B3B6BD-F71D-45DE-B2F3-EDF195018953}" type="parTrans" cxnId="{6DE5591C-79C8-43F3-8BD9-C494391EC8E5}">
      <dgm:prSet/>
      <dgm:spPr/>
      <dgm:t>
        <a:bodyPr/>
        <a:lstStyle/>
        <a:p>
          <a:endParaRPr lang="en-US"/>
        </a:p>
      </dgm:t>
    </dgm:pt>
    <dgm:pt modelId="{404F409A-B5C6-471B-8BB3-781772188D61}" type="sibTrans" cxnId="{6DE5591C-79C8-43F3-8BD9-C494391EC8E5}">
      <dgm:prSet/>
      <dgm:spPr/>
      <dgm:t>
        <a:bodyPr/>
        <a:lstStyle/>
        <a:p>
          <a:endParaRPr lang="en-US"/>
        </a:p>
      </dgm:t>
    </dgm:pt>
    <dgm:pt modelId="{877B7520-AA0E-4B85-B5E7-BBBD019B4622}">
      <dgm:prSet/>
      <dgm:spPr/>
      <dgm:t>
        <a:bodyPr/>
        <a:lstStyle/>
        <a:p>
          <a:r>
            <a:rPr lang="en-US"/>
            <a:t>Prevent committing secrets:</a:t>
          </a:r>
        </a:p>
      </dgm:t>
    </dgm:pt>
    <dgm:pt modelId="{66870C33-B4B4-4BD9-999D-89F34C5FD3D5}" type="parTrans" cxnId="{46FEBA5C-9A82-4D06-9F0F-7F96632EE191}">
      <dgm:prSet/>
      <dgm:spPr/>
      <dgm:t>
        <a:bodyPr/>
        <a:lstStyle/>
        <a:p>
          <a:endParaRPr lang="en-US"/>
        </a:p>
      </dgm:t>
    </dgm:pt>
    <dgm:pt modelId="{6D87C622-32EE-42F1-9E8A-A33876A86726}" type="sibTrans" cxnId="{46FEBA5C-9A82-4D06-9F0F-7F96632EE191}">
      <dgm:prSet/>
      <dgm:spPr/>
      <dgm:t>
        <a:bodyPr/>
        <a:lstStyle/>
        <a:p>
          <a:endParaRPr lang="en-US"/>
        </a:p>
      </dgm:t>
    </dgm:pt>
    <dgm:pt modelId="{63763D48-11F7-41D2-9BE1-BAB5C105CE5C}">
      <dgm:prSet/>
      <dgm:spPr/>
      <dgm:t>
        <a:bodyPr/>
        <a:lstStyle/>
        <a:p>
          <a:r>
            <a:rPr lang="en-US"/>
            <a:t>Use</a:t>
          </a:r>
        </a:p>
      </dgm:t>
    </dgm:pt>
    <dgm:pt modelId="{1E7C9864-F77A-4186-A159-CC6EC3A6E2BC}" type="parTrans" cxnId="{5B65653A-0132-4259-A518-3B4892130A4E}">
      <dgm:prSet/>
      <dgm:spPr/>
      <dgm:t>
        <a:bodyPr/>
        <a:lstStyle/>
        <a:p>
          <a:endParaRPr lang="en-US"/>
        </a:p>
      </dgm:t>
    </dgm:pt>
    <dgm:pt modelId="{20E91DC0-AC1E-4B5B-85B4-E56138D685FA}" type="sibTrans" cxnId="{5B65653A-0132-4259-A518-3B4892130A4E}">
      <dgm:prSet/>
      <dgm:spPr/>
      <dgm:t>
        <a:bodyPr/>
        <a:lstStyle/>
        <a:p>
          <a:endParaRPr lang="en-US"/>
        </a:p>
      </dgm:t>
    </dgm:pt>
    <dgm:pt modelId="{E1C38805-2C30-4970-8255-90311A3E252C}">
      <dgm:prSet/>
      <dgm:spPr/>
      <dgm:t>
        <a:bodyPr/>
        <a:lstStyle/>
        <a:p>
          <a:r>
            <a:rPr lang="en-US"/>
            <a:t>Use secret-scanning tools (e.g., GitGuardian, GitHub Secret Scanning).</a:t>
          </a:r>
        </a:p>
      </dgm:t>
    </dgm:pt>
    <dgm:pt modelId="{5EEDB467-33BF-4332-845B-8CCAC2BB907C}" type="parTrans" cxnId="{F47982FE-E886-48F5-AB7C-5ECDABDF8AEF}">
      <dgm:prSet/>
      <dgm:spPr/>
      <dgm:t>
        <a:bodyPr/>
        <a:lstStyle/>
        <a:p>
          <a:endParaRPr lang="en-US"/>
        </a:p>
      </dgm:t>
    </dgm:pt>
    <dgm:pt modelId="{305F6545-D5C3-410C-A465-51D7E6B97D1C}" type="sibTrans" cxnId="{F47982FE-E886-48F5-AB7C-5ECDABDF8AEF}">
      <dgm:prSet/>
      <dgm:spPr/>
      <dgm:t>
        <a:bodyPr/>
        <a:lstStyle/>
        <a:p>
          <a:endParaRPr lang="en-US"/>
        </a:p>
      </dgm:t>
    </dgm:pt>
    <dgm:pt modelId="{20912BC4-7359-4D2F-85AF-0A3D76F47FF5}">
      <dgm:prSet/>
      <dgm:spPr/>
      <dgm:t>
        <a:bodyPr/>
        <a:lstStyle/>
        <a:p>
          <a:r>
            <a:rPr lang="en-US"/>
            <a:t>Store</a:t>
          </a:r>
        </a:p>
      </dgm:t>
    </dgm:pt>
    <dgm:pt modelId="{CD3E45E2-FD49-4EF8-9BA1-4F0CB905D0F1}" type="parTrans" cxnId="{92973833-DD68-4D78-9CD4-CA9E119D105D}">
      <dgm:prSet/>
      <dgm:spPr/>
      <dgm:t>
        <a:bodyPr/>
        <a:lstStyle/>
        <a:p>
          <a:endParaRPr lang="en-US"/>
        </a:p>
      </dgm:t>
    </dgm:pt>
    <dgm:pt modelId="{149CFABB-F90D-4962-BB64-0BDB2ECF00EE}" type="sibTrans" cxnId="{92973833-DD68-4D78-9CD4-CA9E119D105D}">
      <dgm:prSet/>
      <dgm:spPr/>
      <dgm:t>
        <a:bodyPr/>
        <a:lstStyle/>
        <a:p>
          <a:endParaRPr lang="en-US"/>
        </a:p>
      </dgm:t>
    </dgm:pt>
    <dgm:pt modelId="{8CF15BDD-195B-4617-881A-34ECE07571A6}">
      <dgm:prSet/>
      <dgm:spPr/>
      <dgm:t>
        <a:bodyPr/>
        <a:lstStyle/>
        <a:p>
          <a:r>
            <a:rPr lang="en-US"/>
            <a:t>Store secrets securely (e.g., HashiCorp Vault, AWS Secrets Manager).</a:t>
          </a:r>
        </a:p>
      </dgm:t>
    </dgm:pt>
    <dgm:pt modelId="{4A1C2F0C-F04C-4694-85CB-018F6A372122}" type="parTrans" cxnId="{DB71A6DA-D660-4B61-B4D6-05110C9B54AE}">
      <dgm:prSet/>
      <dgm:spPr/>
      <dgm:t>
        <a:bodyPr/>
        <a:lstStyle/>
        <a:p>
          <a:endParaRPr lang="en-US"/>
        </a:p>
      </dgm:t>
    </dgm:pt>
    <dgm:pt modelId="{1E72D477-A28F-424F-8F36-87A35BA177B9}" type="sibTrans" cxnId="{DB71A6DA-D660-4B61-B4D6-05110C9B54AE}">
      <dgm:prSet/>
      <dgm:spPr/>
      <dgm:t>
        <a:bodyPr/>
        <a:lstStyle/>
        <a:p>
          <a:endParaRPr lang="en-US"/>
        </a:p>
      </dgm:t>
    </dgm:pt>
    <dgm:pt modelId="{3C1A7478-780D-47B4-B6F2-06012174A3BA}">
      <dgm:prSet/>
      <dgm:spPr/>
      <dgm:t>
        <a:bodyPr/>
        <a:lstStyle/>
        <a:p>
          <a:r>
            <a:rPr lang="en-US"/>
            <a:t>Rotate</a:t>
          </a:r>
        </a:p>
      </dgm:t>
    </dgm:pt>
    <dgm:pt modelId="{30B5C988-18A6-43D3-A434-08894B0D7A03}" type="parTrans" cxnId="{4CFA51AB-E54E-4A42-B21D-B381E1E002AC}">
      <dgm:prSet/>
      <dgm:spPr/>
      <dgm:t>
        <a:bodyPr/>
        <a:lstStyle/>
        <a:p>
          <a:endParaRPr lang="en-US"/>
        </a:p>
      </dgm:t>
    </dgm:pt>
    <dgm:pt modelId="{30A8F9B7-4F99-4AC4-9A83-36F57BCFB407}" type="sibTrans" cxnId="{4CFA51AB-E54E-4A42-B21D-B381E1E002AC}">
      <dgm:prSet/>
      <dgm:spPr/>
      <dgm:t>
        <a:bodyPr/>
        <a:lstStyle/>
        <a:p>
          <a:endParaRPr lang="en-US"/>
        </a:p>
      </dgm:t>
    </dgm:pt>
    <dgm:pt modelId="{63D8C078-F8B9-49FA-B69C-73ACD4B7EE65}">
      <dgm:prSet/>
      <dgm:spPr/>
      <dgm:t>
        <a:bodyPr/>
        <a:lstStyle/>
        <a:p>
          <a:r>
            <a:rPr lang="en-US"/>
            <a:t>Rotate secrets regularly.</a:t>
          </a:r>
        </a:p>
      </dgm:t>
    </dgm:pt>
    <dgm:pt modelId="{F8B947B3-824C-4A58-9CD9-4F8379F894CD}" type="parTrans" cxnId="{A8004B83-2272-4F0A-B693-3FC978E24A48}">
      <dgm:prSet/>
      <dgm:spPr/>
      <dgm:t>
        <a:bodyPr/>
        <a:lstStyle/>
        <a:p>
          <a:endParaRPr lang="en-US"/>
        </a:p>
      </dgm:t>
    </dgm:pt>
    <dgm:pt modelId="{8875F35D-6CC1-473F-9876-13E6AB88277E}" type="sibTrans" cxnId="{A8004B83-2272-4F0A-B693-3FC978E24A48}">
      <dgm:prSet/>
      <dgm:spPr/>
      <dgm:t>
        <a:bodyPr/>
        <a:lstStyle/>
        <a:p>
          <a:endParaRPr lang="en-US"/>
        </a:p>
      </dgm:t>
    </dgm:pt>
    <dgm:pt modelId="{29713898-A05F-4C01-B069-73331CCCF28F}">
      <dgm:prSet/>
      <dgm:spPr/>
      <dgm:t>
        <a:bodyPr/>
        <a:lstStyle/>
        <a:p>
          <a:r>
            <a:rPr lang="en-US"/>
            <a:t>Audit</a:t>
          </a:r>
        </a:p>
      </dgm:t>
    </dgm:pt>
    <dgm:pt modelId="{8FCB1058-C2AD-4B85-A9CF-982FDD42E33D}" type="parTrans" cxnId="{36CA3659-96A2-40E7-8FD0-CD68F0A72B07}">
      <dgm:prSet/>
      <dgm:spPr/>
      <dgm:t>
        <a:bodyPr/>
        <a:lstStyle/>
        <a:p>
          <a:endParaRPr lang="en-US"/>
        </a:p>
      </dgm:t>
    </dgm:pt>
    <dgm:pt modelId="{43A8187D-9CB6-439C-9D29-009A308CBE8F}" type="sibTrans" cxnId="{36CA3659-96A2-40E7-8FD0-CD68F0A72B07}">
      <dgm:prSet/>
      <dgm:spPr/>
      <dgm:t>
        <a:bodyPr/>
        <a:lstStyle/>
        <a:p>
          <a:endParaRPr lang="en-US"/>
        </a:p>
      </dgm:t>
    </dgm:pt>
    <dgm:pt modelId="{5C3F73B1-30BB-4B3D-9E42-A64E4FE21D64}">
      <dgm:prSet/>
      <dgm:spPr/>
      <dgm:t>
        <a:bodyPr/>
        <a:lstStyle/>
        <a:p>
          <a:r>
            <a:rPr lang="en-US"/>
            <a:t>Audit repositories for accidental leaks.</a:t>
          </a:r>
        </a:p>
      </dgm:t>
    </dgm:pt>
    <dgm:pt modelId="{2A08E009-D8D4-4A8B-A11B-2E91C4BA22D1}" type="parTrans" cxnId="{E68B6278-F25E-4149-A818-9B863A2FB533}">
      <dgm:prSet/>
      <dgm:spPr/>
      <dgm:t>
        <a:bodyPr/>
        <a:lstStyle/>
        <a:p>
          <a:endParaRPr lang="en-US"/>
        </a:p>
      </dgm:t>
    </dgm:pt>
    <dgm:pt modelId="{A2F67B54-6330-46AB-B0F1-0E96CB5533FB}" type="sibTrans" cxnId="{E68B6278-F25E-4149-A818-9B863A2FB533}">
      <dgm:prSet/>
      <dgm:spPr/>
      <dgm:t>
        <a:bodyPr/>
        <a:lstStyle/>
        <a:p>
          <a:endParaRPr lang="en-US"/>
        </a:p>
      </dgm:t>
    </dgm:pt>
    <dgm:pt modelId="{809B25CE-44E2-4C32-9694-F2D79A420006}" type="pres">
      <dgm:prSet presAssocID="{6D84E78A-8903-4863-928D-A4D303573A2F}" presName="Name0" presStyleCnt="0">
        <dgm:presLayoutVars>
          <dgm:dir/>
          <dgm:animLvl val="lvl"/>
          <dgm:resizeHandles val="exact"/>
        </dgm:presLayoutVars>
      </dgm:prSet>
      <dgm:spPr/>
    </dgm:pt>
    <dgm:pt modelId="{8420C862-9165-4CD8-9902-29EC98C9312A}" type="pres">
      <dgm:prSet presAssocID="{21AC101A-E2E1-4C65-BF3A-29C9E2A12F28}" presName="linNode" presStyleCnt="0"/>
      <dgm:spPr/>
    </dgm:pt>
    <dgm:pt modelId="{A793ED84-50A0-419E-97F0-590BB4F597DF}" type="pres">
      <dgm:prSet presAssocID="{21AC101A-E2E1-4C65-BF3A-29C9E2A12F28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8AADF1FC-E859-4EAB-8561-F3BF858AEA5C}" type="pres">
      <dgm:prSet presAssocID="{21AC101A-E2E1-4C65-BF3A-29C9E2A12F28}" presName="descendantText" presStyleLbl="alignAccFollowNode1" presStyleIdx="0" presStyleCnt="5">
        <dgm:presLayoutVars>
          <dgm:bulletEnabled/>
        </dgm:presLayoutVars>
      </dgm:prSet>
      <dgm:spPr/>
    </dgm:pt>
    <dgm:pt modelId="{AB77D83B-0A33-4BF4-AD73-212F33921187}" type="pres">
      <dgm:prSet presAssocID="{404F409A-B5C6-471B-8BB3-781772188D61}" presName="sp" presStyleCnt="0"/>
      <dgm:spPr/>
    </dgm:pt>
    <dgm:pt modelId="{F6BBABE5-5B38-4988-BDAE-84586887CFEC}" type="pres">
      <dgm:prSet presAssocID="{63763D48-11F7-41D2-9BE1-BAB5C105CE5C}" presName="linNode" presStyleCnt="0"/>
      <dgm:spPr/>
    </dgm:pt>
    <dgm:pt modelId="{6EF2500C-6D50-4431-BA18-92C9C2B6DCC7}" type="pres">
      <dgm:prSet presAssocID="{63763D48-11F7-41D2-9BE1-BAB5C105CE5C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22D56A72-624E-48E3-81DE-81EB04D04A31}" type="pres">
      <dgm:prSet presAssocID="{63763D48-11F7-41D2-9BE1-BAB5C105CE5C}" presName="descendantText" presStyleLbl="alignAccFollowNode1" presStyleIdx="1" presStyleCnt="5">
        <dgm:presLayoutVars>
          <dgm:bulletEnabled/>
        </dgm:presLayoutVars>
      </dgm:prSet>
      <dgm:spPr/>
    </dgm:pt>
    <dgm:pt modelId="{FBCBBFDD-24DA-4927-9C0C-CD0DA2668628}" type="pres">
      <dgm:prSet presAssocID="{20E91DC0-AC1E-4B5B-85B4-E56138D685FA}" presName="sp" presStyleCnt="0"/>
      <dgm:spPr/>
    </dgm:pt>
    <dgm:pt modelId="{B080195B-4CF9-4747-B435-7599F9E74605}" type="pres">
      <dgm:prSet presAssocID="{20912BC4-7359-4D2F-85AF-0A3D76F47FF5}" presName="linNode" presStyleCnt="0"/>
      <dgm:spPr/>
    </dgm:pt>
    <dgm:pt modelId="{063080A2-4C7C-4F02-8857-72FC2CC4E31C}" type="pres">
      <dgm:prSet presAssocID="{20912BC4-7359-4D2F-85AF-0A3D76F47FF5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D1D9031F-363B-4E37-A8A7-C78CB0DCDD74}" type="pres">
      <dgm:prSet presAssocID="{20912BC4-7359-4D2F-85AF-0A3D76F47FF5}" presName="descendantText" presStyleLbl="alignAccFollowNode1" presStyleIdx="2" presStyleCnt="5">
        <dgm:presLayoutVars>
          <dgm:bulletEnabled/>
        </dgm:presLayoutVars>
      </dgm:prSet>
      <dgm:spPr/>
    </dgm:pt>
    <dgm:pt modelId="{C298AF49-88CF-4DD0-81FE-68DB7DA095ED}" type="pres">
      <dgm:prSet presAssocID="{149CFABB-F90D-4962-BB64-0BDB2ECF00EE}" presName="sp" presStyleCnt="0"/>
      <dgm:spPr/>
    </dgm:pt>
    <dgm:pt modelId="{600F0C23-1329-4AE4-8A4D-C5B8874D30F5}" type="pres">
      <dgm:prSet presAssocID="{3C1A7478-780D-47B4-B6F2-06012174A3BA}" presName="linNode" presStyleCnt="0"/>
      <dgm:spPr/>
    </dgm:pt>
    <dgm:pt modelId="{21822EB5-E457-4D6B-AF3F-9D04E8B2492F}" type="pres">
      <dgm:prSet presAssocID="{3C1A7478-780D-47B4-B6F2-06012174A3BA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A5A72165-2359-4523-8123-2AF3B4A8168F}" type="pres">
      <dgm:prSet presAssocID="{3C1A7478-780D-47B4-B6F2-06012174A3BA}" presName="descendantText" presStyleLbl="alignAccFollowNode1" presStyleIdx="3" presStyleCnt="5">
        <dgm:presLayoutVars>
          <dgm:bulletEnabled/>
        </dgm:presLayoutVars>
      </dgm:prSet>
      <dgm:spPr/>
    </dgm:pt>
    <dgm:pt modelId="{EC60A3E0-8C7D-4D1B-81AA-808D08B2B4A8}" type="pres">
      <dgm:prSet presAssocID="{30A8F9B7-4F99-4AC4-9A83-36F57BCFB407}" presName="sp" presStyleCnt="0"/>
      <dgm:spPr/>
    </dgm:pt>
    <dgm:pt modelId="{E607F9AB-166C-4317-899E-4B47C4A2AEE4}" type="pres">
      <dgm:prSet presAssocID="{29713898-A05F-4C01-B069-73331CCCF28F}" presName="linNode" presStyleCnt="0"/>
      <dgm:spPr/>
    </dgm:pt>
    <dgm:pt modelId="{5E7355A9-77BD-4A5D-B01D-2A061F788213}" type="pres">
      <dgm:prSet presAssocID="{29713898-A05F-4C01-B069-73331CCCF28F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0E422FC2-29DC-4AA6-9152-17168E64BE10}" type="pres">
      <dgm:prSet presAssocID="{29713898-A05F-4C01-B069-73331CCCF28F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F154960D-1022-4FC2-BC6F-E78866F6002C}" type="presOf" srcId="{21AC101A-E2E1-4C65-BF3A-29C9E2A12F28}" destId="{A793ED84-50A0-419E-97F0-590BB4F597DF}" srcOrd="0" destOrd="0" presId="urn:microsoft.com/office/officeart/2016/7/layout/VerticalSolidActionList"/>
    <dgm:cxn modelId="{6DE5591C-79C8-43F3-8BD9-C494391EC8E5}" srcId="{6D84E78A-8903-4863-928D-A4D303573A2F}" destId="{21AC101A-E2E1-4C65-BF3A-29C9E2A12F28}" srcOrd="0" destOrd="0" parTransId="{50B3B6BD-F71D-45DE-B2F3-EDF195018953}" sibTransId="{404F409A-B5C6-471B-8BB3-781772188D61}"/>
    <dgm:cxn modelId="{F925D726-393D-456E-83C0-2FA7DF66A074}" type="presOf" srcId="{29713898-A05F-4C01-B069-73331CCCF28F}" destId="{5E7355A9-77BD-4A5D-B01D-2A061F788213}" srcOrd="0" destOrd="0" presId="urn:microsoft.com/office/officeart/2016/7/layout/VerticalSolidActionList"/>
    <dgm:cxn modelId="{A5C78F31-AA50-446C-8093-1DF1A1AF4D4D}" type="presOf" srcId="{3C1A7478-780D-47B4-B6F2-06012174A3BA}" destId="{21822EB5-E457-4D6B-AF3F-9D04E8B2492F}" srcOrd="0" destOrd="0" presId="urn:microsoft.com/office/officeart/2016/7/layout/VerticalSolidActionList"/>
    <dgm:cxn modelId="{92973833-DD68-4D78-9CD4-CA9E119D105D}" srcId="{6D84E78A-8903-4863-928D-A4D303573A2F}" destId="{20912BC4-7359-4D2F-85AF-0A3D76F47FF5}" srcOrd="2" destOrd="0" parTransId="{CD3E45E2-FD49-4EF8-9BA1-4F0CB905D0F1}" sibTransId="{149CFABB-F90D-4962-BB64-0BDB2ECF00EE}"/>
    <dgm:cxn modelId="{5B65653A-0132-4259-A518-3B4892130A4E}" srcId="{6D84E78A-8903-4863-928D-A4D303573A2F}" destId="{63763D48-11F7-41D2-9BE1-BAB5C105CE5C}" srcOrd="1" destOrd="0" parTransId="{1E7C9864-F77A-4186-A159-CC6EC3A6E2BC}" sibTransId="{20E91DC0-AC1E-4B5B-85B4-E56138D685FA}"/>
    <dgm:cxn modelId="{46FEBA5C-9A82-4D06-9F0F-7F96632EE191}" srcId="{21AC101A-E2E1-4C65-BF3A-29C9E2A12F28}" destId="{877B7520-AA0E-4B85-B5E7-BBBD019B4622}" srcOrd="0" destOrd="0" parTransId="{66870C33-B4B4-4BD9-999D-89F34C5FD3D5}" sibTransId="{6D87C622-32EE-42F1-9E8A-A33876A86726}"/>
    <dgm:cxn modelId="{583E4A68-9985-44E8-A20B-AC832A9C48DA}" type="presOf" srcId="{E1C38805-2C30-4970-8255-90311A3E252C}" destId="{22D56A72-624E-48E3-81DE-81EB04D04A31}" srcOrd="0" destOrd="0" presId="urn:microsoft.com/office/officeart/2016/7/layout/VerticalSolidActionList"/>
    <dgm:cxn modelId="{AE1ED173-724B-44A8-8EBE-D0F8224B27A8}" type="presOf" srcId="{63D8C078-F8B9-49FA-B69C-73ACD4B7EE65}" destId="{A5A72165-2359-4523-8123-2AF3B4A8168F}" srcOrd="0" destOrd="0" presId="urn:microsoft.com/office/officeart/2016/7/layout/VerticalSolidActionList"/>
    <dgm:cxn modelId="{4F56ED57-4FDA-4511-BD27-CA86E6AD7387}" type="presOf" srcId="{877B7520-AA0E-4B85-B5E7-BBBD019B4622}" destId="{8AADF1FC-E859-4EAB-8561-F3BF858AEA5C}" srcOrd="0" destOrd="0" presId="urn:microsoft.com/office/officeart/2016/7/layout/VerticalSolidActionList"/>
    <dgm:cxn modelId="{E68B6278-F25E-4149-A818-9B863A2FB533}" srcId="{29713898-A05F-4C01-B069-73331CCCF28F}" destId="{5C3F73B1-30BB-4B3D-9E42-A64E4FE21D64}" srcOrd="0" destOrd="0" parTransId="{2A08E009-D8D4-4A8B-A11B-2E91C4BA22D1}" sibTransId="{A2F67B54-6330-46AB-B0F1-0E96CB5533FB}"/>
    <dgm:cxn modelId="{36CA3659-96A2-40E7-8FD0-CD68F0A72B07}" srcId="{6D84E78A-8903-4863-928D-A4D303573A2F}" destId="{29713898-A05F-4C01-B069-73331CCCF28F}" srcOrd="4" destOrd="0" parTransId="{8FCB1058-C2AD-4B85-A9CF-982FDD42E33D}" sibTransId="{43A8187D-9CB6-439C-9D29-009A308CBE8F}"/>
    <dgm:cxn modelId="{4026A481-901F-4518-8DDA-D7A957FBB592}" type="presOf" srcId="{6D84E78A-8903-4863-928D-A4D303573A2F}" destId="{809B25CE-44E2-4C32-9694-F2D79A420006}" srcOrd="0" destOrd="0" presId="urn:microsoft.com/office/officeart/2016/7/layout/VerticalSolidActionList"/>
    <dgm:cxn modelId="{A8004B83-2272-4F0A-B693-3FC978E24A48}" srcId="{3C1A7478-780D-47B4-B6F2-06012174A3BA}" destId="{63D8C078-F8B9-49FA-B69C-73ACD4B7EE65}" srcOrd="0" destOrd="0" parTransId="{F8B947B3-824C-4A58-9CD9-4F8379F894CD}" sibTransId="{8875F35D-6CC1-473F-9876-13E6AB88277E}"/>
    <dgm:cxn modelId="{2F6D2E90-DE72-444F-82B7-560B5C5ADBE4}" type="presOf" srcId="{63763D48-11F7-41D2-9BE1-BAB5C105CE5C}" destId="{6EF2500C-6D50-4431-BA18-92C9C2B6DCC7}" srcOrd="0" destOrd="0" presId="urn:microsoft.com/office/officeart/2016/7/layout/VerticalSolidActionList"/>
    <dgm:cxn modelId="{4CFA51AB-E54E-4A42-B21D-B381E1E002AC}" srcId="{6D84E78A-8903-4863-928D-A4D303573A2F}" destId="{3C1A7478-780D-47B4-B6F2-06012174A3BA}" srcOrd="3" destOrd="0" parTransId="{30B5C988-18A6-43D3-A434-08894B0D7A03}" sibTransId="{30A8F9B7-4F99-4AC4-9A83-36F57BCFB407}"/>
    <dgm:cxn modelId="{985D8BAE-5D8B-453D-AB87-796805952FD1}" type="presOf" srcId="{5C3F73B1-30BB-4B3D-9E42-A64E4FE21D64}" destId="{0E422FC2-29DC-4AA6-9152-17168E64BE10}" srcOrd="0" destOrd="0" presId="urn:microsoft.com/office/officeart/2016/7/layout/VerticalSolidActionList"/>
    <dgm:cxn modelId="{DB71A6DA-D660-4B61-B4D6-05110C9B54AE}" srcId="{20912BC4-7359-4D2F-85AF-0A3D76F47FF5}" destId="{8CF15BDD-195B-4617-881A-34ECE07571A6}" srcOrd="0" destOrd="0" parTransId="{4A1C2F0C-F04C-4694-85CB-018F6A372122}" sibTransId="{1E72D477-A28F-424F-8F36-87A35BA177B9}"/>
    <dgm:cxn modelId="{526211E5-43BF-4DAB-9C26-F9F52B276507}" type="presOf" srcId="{20912BC4-7359-4D2F-85AF-0A3D76F47FF5}" destId="{063080A2-4C7C-4F02-8857-72FC2CC4E31C}" srcOrd="0" destOrd="0" presId="urn:microsoft.com/office/officeart/2016/7/layout/VerticalSolidActionList"/>
    <dgm:cxn modelId="{7031A3F9-1948-4AD4-BF28-6C8AD9E2E404}" type="presOf" srcId="{8CF15BDD-195B-4617-881A-34ECE07571A6}" destId="{D1D9031F-363B-4E37-A8A7-C78CB0DCDD74}" srcOrd="0" destOrd="0" presId="urn:microsoft.com/office/officeart/2016/7/layout/VerticalSolidActionList"/>
    <dgm:cxn modelId="{F47982FE-E886-48F5-AB7C-5ECDABDF8AEF}" srcId="{63763D48-11F7-41D2-9BE1-BAB5C105CE5C}" destId="{E1C38805-2C30-4970-8255-90311A3E252C}" srcOrd="0" destOrd="0" parTransId="{5EEDB467-33BF-4332-845B-8CCAC2BB907C}" sibTransId="{305F6545-D5C3-410C-A465-51D7E6B97D1C}"/>
    <dgm:cxn modelId="{D35635D3-3BD8-4BD2-92A0-CC9C516DE99D}" type="presParOf" srcId="{809B25CE-44E2-4C32-9694-F2D79A420006}" destId="{8420C862-9165-4CD8-9902-29EC98C9312A}" srcOrd="0" destOrd="0" presId="urn:microsoft.com/office/officeart/2016/7/layout/VerticalSolidActionList"/>
    <dgm:cxn modelId="{358A7DD1-1752-4659-848F-09E97BBC9E5F}" type="presParOf" srcId="{8420C862-9165-4CD8-9902-29EC98C9312A}" destId="{A793ED84-50A0-419E-97F0-590BB4F597DF}" srcOrd="0" destOrd="0" presId="urn:microsoft.com/office/officeart/2016/7/layout/VerticalSolidActionList"/>
    <dgm:cxn modelId="{3688E526-265F-4BAA-AF1E-E169476777D2}" type="presParOf" srcId="{8420C862-9165-4CD8-9902-29EC98C9312A}" destId="{8AADF1FC-E859-4EAB-8561-F3BF858AEA5C}" srcOrd="1" destOrd="0" presId="urn:microsoft.com/office/officeart/2016/7/layout/VerticalSolidActionList"/>
    <dgm:cxn modelId="{887BD36D-BD8D-4322-836B-9D67C96AAC8E}" type="presParOf" srcId="{809B25CE-44E2-4C32-9694-F2D79A420006}" destId="{AB77D83B-0A33-4BF4-AD73-212F33921187}" srcOrd="1" destOrd="0" presId="urn:microsoft.com/office/officeart/2016/7/layout/VerticalSolidActionList"/>
    <dgm:cxn modelId="{7523E773-C700-4C2B-A763-8307561C49D9}" type="presParOf" srcId="{809B25CE-44E2-4C32-9694-F2D79A420006}" destId="{F6BBABE5-5B38-4988-BDAE-84586887CFEC}" srcOrd="2" destOrd="0" presId="urn:microsoft.com/office/officeart/2016/7/layout/VerticalSolidActionList"/>
    <dgm:cxn modelId="{53746CF6-4ED3-4F6B-A165-AE69BE3A7654}" type="presParOf" srcId="{F6BBABE5-5B38-4988-BDAE-84586887CFEC}" destId="{6EF2500C-6D50-4431-BA18-92C9C2B6DCC7}" srcOrd="0" destOrd="0" presId="urn:microsoft.com/office/officeart/2016/7/layout/VerticalSolidActionList"/>
    <dgm:cxn modelId="{73627A44-7602-4F77-8D72-92B15DB5984E}" type="presParOf" srcId="{F6BBABE5-5B38-4988-BDAE-84586887CFEC}" destId="{22D56A72-624E-48E3-81DE-81EB04D04A31}" srcOrd="1" destOrd="0" presId="urn:microsoft.com/office/officeart/2016/7/layout/VerticalSolidActionList"/>
    <dgm:cxn modelId="{6634A47B-5BED-4395-AC85-A2A58D6BC0F5}" type="presParOf" srcId="{809B25CE-44E2-4C32-9694-F2D79A420006}" destId="{FBCBBFDD-24DA-4927-9C0C-CD0DA2668628}" srcOrd="3" destOrd="0" presId="urn:microsoft.com/office/officeart/2016/7/layout/VerticalSolidActionList"/>
    <dgm:cxn modelId="{E3136029-E7AD-4C2A-96D5-70D5F9631799}" type="presParOf" srcId="{809B25CE-44E2-4C32-9694-F2D79A420006}" destId="{B080195B-4CF9-4747-B435-7599F9E74605}" srcOrd="4" destOrd="0" presId="urn:microsoft.com/office/officeart/2016/7/layout/VerticalSolidActionList"/>
    <dgm:cxn modelId="{0C9ECD80-9282-481D-9477-4584EBAFB78D}" type="presParOf" srcId="{B080195B-4CF9-4747-B435-7599F9E74605}" destId="{063080A2-4C7C-4F02-8857-72FC2CC4E31C}" srcOrd="0" destOrd="0" presId="urn:microsoft.com/office/officeart/2016/7/layout/VerticalSolidActionList"/>
    <dgm:cxn modelId="{69D66CF5-EF38-49AF-A5E4-0C225EE1BAB6}" type="presParOf" srcId="{B080195B-4CF9-4747-B435-7599F9E74605}" destId="{D1D9031F-363B-4E37-A8A7-C78CB0DCDD74}" srcOrd="1" destOrd="0" presId="urn:microsoft.com/office/officeart/2016/7/layout/VerticalSolidActionList"/>
    <dgm:cxn modelId="{17123F92-0985-4545-AB8B-AC87BCEA9C4F}" type="presParOf" srcId="{809B25CE-44E2-4C32-9694-F2D79A420006}" destId="{C298AF49-88CF-4DD0-81FE-68DB7DA095ED}" srcOrd="5" destOrd="0" presId="urn:microsoft.com/office/officeart/2016/7/layout/VerticalSolidActionList"/>
    <dgm:cxn modelId="{84B74FC7-7590-464B-A429-C0679F6BEA7B}" type="presParOf" srcId="{809B25CE-44E2-4C32-9694-F2D79A420006}" destId="{600F0C23-1329-4AE4-8A4D-C5B8874D30F5}" srcOrd="6" destOrd="0" presId="urn:microsoft.com/office/officeart/2016/7/layout/VerticalSolidActionList"/>
    <dgm:cxn modelId="{950C3468-C050-49CA-8C03-E3DDF5B6B6FA}" type="presParOf" srcId="{600F0C23-1329-4AE4-8A4D-C5B8874D30F5}" destId="{21822EB5-E457-4D6B-AF3F-9D04E8B2492F}" srcOrd="0" destOrd="0" presId="urn:microsoft.com/office/officeart/2016/7/layout/VerticalSolidActionList"/>
    <dgm:cxn modelId="{E0054E0E-A019-4361-99B9-871E2A7AB996}" type="presParOf" srcId="{600F0C23-1329-4AE4-8A4D-C5B8874D30F5}" destId="{A5A72165-2359-4523-8123-2AF3B4A8168F}" srcOrd="1" destOrd="0" presId="urn:microsoft.com/office/officeart/2016/7/layout/VerticalSolidActionList"/>
    <dgm:cxn modelId="{1F5E3A60-C5BA-4436-8664-B5F033B56B52}" type="presParOf" srcId="{809B25CE-44E2-4C32-9694-F2D79A420006}" destId="{EC60A3E0-8C7D-4D1B-81AA-808D08B2B4A8}" srcOrd="7" destOrd="0" presId="urn:microsoft.com/office/officeart/2016/7/layout/VerticalSolidActionList"/>
    <dgm:cxn modelId="{4C1BD02A-02C1-4756-9768-19C07EBD0DD7}" type="presParOf" srcId="{809B25CE-44E2-4C32-9694-F2D79A420006}" destId="{E607F9AB-166C-4317-899E-4B47C4A2AEE4}" srcOrd="8" destOrd="0" presId="urn:microsoft.com/office/officeart/2016/7/layout/VerticalSolidActionList"/>
    <dgm:cxn modelId="{F19F0451-8116-4746-BED6-94DE82D180E2}" type="presParOf" srcId="{E607F9AB-166C-4317-899E-4B47C4A2AEE4}" destId="{5E7355A9-77BD-4A5D-B01D-2A061F788213}" srcOrd="0" destOrd="0" presId="urn:microsoft.com/office/officeart/2016/7/layout/VerticalSolidActionList"/>
    <dgm:cxn modelId="{D68EC596-20A0-4B93-A581-0419E2AEE1EC}" type="presParOf" srcId="{E607F9AB-166C-4317-899E-4B47C4A2AEE4}" destId="{0E422FC2-29DC-4AA6-9152-17168E64BE10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2417AD-9AD6-4B90-8336-B05D06D9CA21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6CCB7B-3219-4386-AB8C-7C12E929937A}">
      <dgm:prSet/>
      <dgm:spPr/>
      <dgm:t>
        <a:bodyPr/>
        <a:lstStyle/>
        <a:p>
          <a:r>
            <a:rPr lang="en-US"/>
            <a:t>Provide</a:t>
          </a:r>
        </a:p>
      </dgm:t>
    </dgm:pt>
    <dgm:pt modelId="{EAD5AD80-913A-49D7-A3CD-7DA23845E8EA}" type="parTrans" cxnId="{FEC48870-7461-4A1D-82C4-C1080BE99BBA}">
      <dgm:prSet/>
      <dgm:spPr/>
      <dgm:t>
        <a:bodyPr/>
        <a:lstStyle/>
        <a:p>
          <a:endParaRPr lang="en-US"/>
        </a:p>
      </dgm:t>
    </dgm:pt>
    <dgm:pt modelId="{F957BFA4-2E26-4549-A027-784E4EAF8548}" type="sibTrans" cxnId="{FEC48870-7461-4A1D-82C4-C1080BE99BBA}">
      <dgm:prSet/>
      <dgm:spPr/>
      <dgm:t>
        <a:bodyPr/>
        <a:lstStyle/>
        <a:p>
          <a:endParaRPr lang="en-US"/>
        </a:p>
      </dgm:t>
    </dgm:pt>
    <dgm:pt modelId="{F1187C76-A355-416C-9F59-B9586ABAC60C}">
      <dgm:prSet/>
      <dgm:spPr/>
      <dgm:t>
        <a:bodyPr/>
        <a:lstStyle/>
        <a:p>
          <a:r>
            <a:rPr lang="en-US"/>
            <a:t>Provide security training for all developers.</a:t>
          </a:r>
        </a:p>
      </dgm:t>
    </dgm:pt>
    <dgm:pt modelId="{5DAB68CC-F22E-458B-8B97-A937C2FEAA4A}" type="parTrans" cxnId="{E1513696-6065-4A28-B448-12129B83B6E8}">
      <dgm:prSet/>
      <dgm:spPr/>
      <dgm:t>
        <a:bodyPr/>
        <a:lstStyle/>
        <a:p>
          <a:endParaRPr lang="en-US"/>
        </a:p>
      </dgm:t>
    </dgm:pt>
    <dgm:pt modelId="{EB3C947A-7737-4150-94D5-43020DC73269}" type="sibTrans" cxnId="{E1513696-6065-4A28-B448-12129B83B6E8}">
      <dgm:prSet/>
      <dgm:spPr/>
      <dgm:t>
        <a:bodyPr/>
        <a:lstStyle/>
        <a:p>
          <a:endParaRPr lang="en-US"/>
        </a:p>
      </dgm:t>
    </dgm:pt>
    <dgm:pt modelId="{3ED18845-0E07-463C-B848-2E83E6F7E1B7}">
      <dgm:prSet/>
      <dgm:spPr/>
      <dgm:t>
        <a:bodyPr/>
        <a:lstStyle/>
        <a:p>
          <a:r>
            <a:rPr lang="en-US"/>
            <a:t>Promote</a:t>
          </a:r>
        </a:p>
      </dgm:t>
    </dgm:pt>
    <dgm:pt modelId="{8975334B-5201-460F-9BB2-8A2EC39CAD07}" type="parTrans" cxnId="{F874ECAE-3066-489B-970F-9DE4EBC594B0}">
      <dgm:prSet/>
      <dgm:spPr/>
      <dgm:t>
        <a:bodyPr/>
        <a:lstStyle/>
        <a:p>
          <a:endParaRPr lang="en-US"/>
        </a:p>
      </dgm:t>
    </dgm:pt>
    <dgm:pt modelId="{16500C7E-4E39-4B31-AD39-645A94618A03}" type="sibTrans" cxnId="{F874ECAE-3066-489B-970F-9DE4EBC594B0}">
      <dgm:prSet/>
      <dgm:spPr/>
      <dgm:t>
        <a:bodyPr/>
        <a:lstStyle/>
        <a:p>
          <a:endParaRPr lang="en-US"/>
        </a:p>
      </dgm:t>
    </dgm:pt>
    <dgm:pt modelId="{C6B49D02-C498-483E-A551-A75F96986270}">
      <dgm:prSet/>
      <dgm:spPr/>
      <dgm:t>
        <a:bodyPr/>
        <a:lstStyle/>
        <a:p>
          <a:r>
            <a:rPr lang="en-US"/>
            <a:t>Promote awareness of:</a:t>
          </a:r>
        </a:p>
      </dgm:t>
    </dgm:pt>
    <dgm:pt modelId="{B844790F-E78D-4EF8-AAAE-9D17FB6513A0}" type="parTrans" cxnId="{87BDD9E8-4F31-4677-88EA-CA2D1AF7F596}">
      <dgm:prSet/>
      <dgm:spPr/>
      <dgm:t>
        <a:bodyPr/>
        <a:lstStyle/>
        <a:p>
          <a:endParaRPr lang="en-US"/>
        </a:p>
      </dgm:t>
    </dgm:pt>
    <dgm:pt modelId="{1DC3621C-FA85-4F9F-9898-47C858764FDC}" type="sibTrans" cxnId="{87BDD9E8-4F31-4677-88EA-CA2D1AF7F596}">
      <dgm:prSet/>
      <dgm:spPr/>
      <dgm:t>
        <a:bodyPr/>
        <a:lstStyle/>
        <a:p>
          <a:endParaRPr lang="en-US"/>
        </a:p>
      </dgm:t>
    </dgm:pt>
    <dgm:pt modelId="{944FCEC7-9AF9-406C-9432-40EFB13ECA87}">
      <dgm:prSet/>
      <dgm:spPr/>
      <dgm:t>
        <a:bodyPr/>
        <a:lstStyle/>
        <a:p>
          <a:r>
            <a:rPr lang="en-US"/>
            <a:t>Secure coding practices.</a:t>
          </a:r>
        </a:p>
      </dgm:t>
    </dgm:pt>
    <dgm:pt modelId="{52314BE9-AC95-4F8E-A85E-0CD0950CC8A0}" type="parTrans" cxnId="{784E0DCB-24CE-49EB-B720-339F5AF531FC}">
      <dgm:prSet/>
      <dgm:spPr/>
      <dgm:t>
        <a:bodyPr/>
        <a:lstStyle/>
        <a:p>
          <a:endParaRPr lang="en-US"/>
        </a:p>
      </dgm:t>
    </dgm:pt>
    <dgm:pt modelId="{A998576E-1841-429E-9435-EA0D60653491}" type="sibTrans" cxnId="{784E0DCB-24CE-49EB-B720-339F5AF531FC}">
      <dgm:prSet/>
      <dgm:spPr/>
      <dgm:t>
        <a:bodyPr/>
        <a:lstStyle/>
        <a:p>
          <a:endParaRPr lang="en-US"/>
        </a:p>
      </dgm:t>
    </dgm:pt>
    <dgm:pt modelId="{E53A9941-875E-4AD3-8381-BE15ECB5117B}">
      <dgm:prSet/>
      <dgm:spPr/>
      <dgm:t>
        <a:bodyPr/>
        <a:lstStyle/>
        <a:p>
          <a:r>
            <a:rPr lang="en-US"/>
            <a:t>Phishing risks.</a:t>
          </a:r>
        </a:p>
      </dgm:t>
    </dgm:pt>
    <dgm:pt modelId="{DEC3AEA9-A306-445B-BA02-0AF2C2A476CA}" type="parTrans" cxnId="{153E8EB5-5E6D-421D-B2F7-E8F7DE73B8F1}">
      <dgm:prSet/>
      <dgm:spPr/>
      <dgm:t>
        <a:bodyPr/>
        <a:lstStyle/>
        <a:p>
          <a:endParaRPr lang="en-US"/>
        </a:p>
      </dgm:t>
    </dgm:pt>
    <dgm:pt modelId="{7AAB3524-7885-44F9-9A48-386D8CF3FCF7}" type="sibTrans" cxnId="{153E8EB5-5E6D-421D-B2F7-E8F7DE73B8F1}">
      <dgm:prSet/>
      <dgm:spPr/>
      <dgm:t>
        <a:bodyPr/>
        <a:lstStyle/>
        <a:p>
          <a:endParaRPr lang="en-US"/>
        </a:p>
      </dgm:t>
    </dgm:pt>
    <dgm:pt modelId="{D5F4AC58-5CEB-4DC7-BA1D-01665E8F142D}">
      <dgm:prSet/>
      <dgm:spPr/>
      <dgm:t>
        <a:bodyPr/>
        <a:lstStyle/>
        <a:p>
          <a:r>
            <a:rPr lang="en-US"/>
            <a:t>Social engineering threats.</a:t>
          </a:r>
        </a:p>
      </dgm:t>
    </dgm:pt>
    <dgm:pt modelId="{A939BC50-5ABA-4119-A037-DE50318D3972}" type="parTrans" cxnId="{7AC6AF00-7B1E-496D-9471-AE9D4022F32A}">
      <dgm:prSet/>
      <dgm:spPr/>
      <dgm:t>
        <a:bodyPr/>
        <a:lstStyle/>
        <a:p>
          <a:endParaRPr lang="en-US"/>
        </a:p>
      </dgm:t>
    </dgm:pt>
    <dgm:pt modelId="{C880F439-A343-4982-ACC3-6E924D26E510}" type="sibTrans" cxnId="{7AC6AF00-7B1E-496D-9471-AE9D4022F32A}">
      <dgm:prSet/>
      <dgm:spPr/>
      <dgm:t>
        <a:bodyPr/>
        <a:lstStyle/>
        <a:p>
          <a:endParaRPr lang="en-US"/>
        </a:p>
      </dgm:t>
    </dgm:pt>
    <dgm:pt modelId="{733B59DC-E147-41B1-A539-12498B7B1B9F}">
      <dgm:prSet/>
      <dgm:spPr/>
      <dgm:t>
        <a:bodyPr/>
        <a:lstStyle/>
        <a:p>
          <a:r>
            <a:rPr lang="en-US"/>
            <a:t>Encourage</a:t>
          </a:r>
        </a:p>
      </dgm:t>
    </dgm:pt>
    <dgm:pt modelId="{3E06A420-D422-49B3-9ED6-B15D003279B9}" type="parTrans" cxnId="{12ED1B1F-E2AB-4F3C-AA5F-C093E979AEA6}">
      <dgm:prSet/>
      <dgm:spPr/>
      <dgm:t>
        <a:bodyPr/>
        <a:lstStyle/>
        <a:p>
          <a:endParaRPr lang="en-US"/>
        </a:p>
      </dgm:t>
    </dgm:pt>
    <dgm:pt modelId="{FC4FBF94-E82A-4065-8397-4752BF640024}" type="sibTrans" cxnId="{12ED1B1F-E2AB-4F3C-AA5F-C093E979AEA6}">
      <dgm:prSet/>
      <dgm:spPr/>
      <dgm:t>
        <a:bodyPr/>
        <a:lstStyle/>
        <a:p>
          <a:endParaRPr lang="en-US"/>
        </a:p>
      </dgm:t>
    </dgm:pt>
    <dgm:pt modelId="{5134826C-F679-4BB3-91D6-114D9EB77C8B}">
      <dgm:prSet/>
      <dgm:spPr/>
      <dgm:t>
        <a:bodyPr/>
        <a:lstStyle/>
        <a:p>
          <a:r>
            <a:rPr lang="en-US"/>
            <a:t>Encourage a security-first culture.</a:t>
          </a:r>
        </a:p>
      </dgm:t>
    </dgm:pt>
    <dgm:pt modelId="{8794AFDE-11E1-4F11-AA6F-1C0BD03CA2CD}" type="parTrans" cxnId="{D9933100-FCC2-4A27-A3FC-211D1AAC7D81}">
      <dgm:prSet/>
      <dgm:spPr/>
      <dgm:t>
        <a:bodyPr/>
        <a:lstStyle/>
        <a:p>
          <a:endParaRPr lang="en-US"/>
        </a:p>
      </dgm:t>
    </dgm:pt>
    <dgm:pt modelId="{F1A524D9-8637-46C0-97A6-5305912F25E9}" type="sibTrans" cxnId="{D9933100-FCC2-4A27-A3FC-211D1AAC7D81}">
      <dgm:prSet/>
      <dgm:spPr/>
      <dgm:t>
        <a:bodyPr/>
        <a:lstStyle/>
        <a:p>
          <a:endParaRPr lang="en-US"/>
        </a:p>
      </dgm:t>
    </dgm:pt>
    <dgm:pt modelId="{B69400D9-A21C-40B7-87E5-47521E56E684}" type="pres">
      <dgm:prSet presAssocID="{EE2417AD-9AD6-4B90-8336-B05D06D9CA21}" presName="Name0" presStyleCnt="0">
        <dgm:presLayoutVars>
          <dgm:dir/>
          <dgm:animLvl val="lvl"/>
          <dgm:resizeHandles val="exact"/>
        </dgm:presLayoutVars>
      </dgm:prSet>
      <dgm:spPr/>
    </dgm:pt>
    <dgm:pt modelId="{58576549-D7A6-4B91-969E-854DF5F1FF75}" type="pres">
      <dgm:prSet presAssocID="{646CCB7B-3219-4386-AB8C-7C12E929937A}" presName="composite" presStyleCnt="0"/>
      <dgm:spPr/>
    </dgm:pt>
    <dgm:pt modelId="{6BFCECD3-D71F-4C21-885B-002213E1CEA6}" type="pres">
      <dgm:prSet presAssocID="{646CCB7B-3219-4386-AB8C-7C12E929937A}" presName="parTx" presStyleLbl="alignNode1" presStyleIdx="0" presStyleCnt="3">
        <dgm:presLayoutVars>
          <dgm:chMax val="0"/>
          <dgm:chPref val="0"/>
        </dgm:presLayoutVars>
      </dgm:prSet>
      <dgm:spPr/>
    </dgm:pt>
    <dgm:pt modelId="{D5AE4888-CCAF-4FDC-A6AF-E00D06C640FA}" type="pres">
      <dgm:prSet presAssocID="{646CCB7B-3219-4386-AB8C-7C12E929937A}" presName="desTx" presStyleLbl="alignAccFollowNode1" presStyleIdx="0" presStyleCnt="3">
        <dgm:presLayoutVars/>
      </dgm:prSet>
      <dgm:spPr/>
    </dgm:pt>
    <dgm:pt modelId="{F75803DB-1C2B-4A5B-A2BA-E0CC432B7944}" type="pres">
      <dgm:prSet presAssocID="{F957BFA4-2E26-4549-A027-784E4EAF8548}" presName="space" presStyleCnt="0"/>
      <dgm:spPr/>
    </dgm:pt>
    <dgm:pt modelId="{4D12F99A-F6A7-4C8D-9FF8-B0C6649F767F}" type="pres">
      <dgm:prSet presAssocID="{3ED18845-0E07-463C-B848-2E83E6F7E1B7}" presName="composite" presStyleCnt="0"/>
      <dgm:spPr/>
    </dgm:pt>
    <dgm:pt modelId="{E126CB1C-B9A2-447F-AA7A-C8AA4AE92008}" type="pres">
      <dgm:prSet presAssocID="{3ED18845-0E07-463C-B848-2E83E6F7E1B7}" presName="parTx" presStyleLbl="alignNode1" presStyleIdx="1" presStyleCnt="3">
        <dgm:presLayoutVars>
          <dgm:chMax val="0"/>
          <dgm:chPref val="0"/>
        </dgm:presLayoutVars>
      </dgm:prSet>
      <dgm:spPr/>
    </dgm:pt>
    <dgm:pt modelId="{A0D2D373-843F-4962-A56D-57D31362115A}" type="pres">
      <dgm:prSet presAssocID="{3ED18845-0E07-463C-B848-2E83E6F7E1B7}" presName="desTx" presStyleLbl="alignAccFollowNode1" presStyleIdx="1" presStyleCnt="3">
        <dgm:presLayoutVars/>
      </dgm:prSet>
      <dgm:spPr/>
    </dgm:pt>
    <dgm:pt modelId="{B3771187-978B-45FF-A6D5-5627319C16F6}" type="pres">
      <dgm:prSet presAssocID="{16500C7E-4E39-4B31-AD39-645A94618A03}" presName="space" presStyleCnt="0"/>
      <dgm:spPr/>
    </dgm:pt>
    <dgm:pt modelId="{ED0CEF31-AF2C-4894-9787-34824CDA621F}" type="pres">
      <dgm:prSet presAssocID="{733B59DC-E147-41B1-A539-12498B7B1B9F}" presName="composite" presStyleCnt="0"/>
      <dgm:spPr/>
    </dgm:pt>
    <dgm:pt modelId="{DF527315-E969-40DC-9E9B-7AF4A160F937}" type="pres">
      <dgm:prSet presAssocID="{733B59DC-E147-41B1-A539-12498B7B1B9F}" presName="parTx" presStyleLbl="alignNode1" presStyleIdx="2" presStyleCnt="3">
        <dgm:presLayoutVars>
          <dgm:chMax val="0"/>
          <dgm:chPref val="0"/>
        </dgm:presLayoutVars>
      </dgm:prSet>
      <dgm:spPr/>
    </dgm:pt>
    <dgm:pt modelId="{F0D75744-8039-48A8-8CC2-DA3B443EFDE7}" type="pres">
      <dgm:prSet presAssocID="{733B59DC-E147-41B1-A539-12498B7B1B9F}" presName="desTx" presStyleLbl="alignAccFollowNode1" presStyleIdx="2" presStyleCnt="3">
        <dgm:presLayoutVars/>
      </dgm:prSet>
      <dgm:spPr/>
    </dgm:pt>
  </dgm:ptLst>
  <dgm:cxnLst>
    <dgm:cxn modelId="{D9933100-FCC2-4A27-A3FC-211D1AAC7D81}" srcId="{733B59DC-E147-41B1-A539-12498B7B1B9F}" destId="{5134826C-F679-4BB3-91D6-114D9EB77C8B}" srcOrd="0" destOrd="0" parTransId="{8794AFDE-11E1-4F11-AA6F-1C0BD03CA2CD}" sibTransId="{F1A524D9-8637-46C0-97A6-5305912F25E9}"/>
    <dgm:cxn modelId="{7AC6AF00-7B1E-496D-9471-AE9D4022F32A}" srcId="{C6B49D02-C498-483E-A551-A75F96986270}" destId="{D5F4AC58-5CEB-4DC7-BA1D-01665E8F142D}" srcOrd="2" destOrd="0" parTransId="{A939BC50-5ABA-4119-A037-DE50318D3972}" sibTransId="{C880F439-A343-4982-ACC3-6E924D26E510}"/>
    <dgm:cxn modelId="{1035920E-D901-44B9-927F-937741F1A169}" type="presOf" srcId="{E53A9941-875E-4AD3-8381-BE15ECB5117B}" destId="{A0D2D373-843F-4962-A56D-57D31362115A}" srcOrd="0" destOrd="2" presId="urn:microsoft.com/office/officeart/2016/7/layout/HorizontalActionList"/>
    <dgm:cxn modelId="{21A9FA19-C394-43AB-BF9E-EC5603412BF7}" type="presOf" srcId="{F1187C76-A355-416C-9F59-B9586ABAC60C}" destId="{D5AE4888-CCAF-4FDC-A6AF-E00D06C640FA}" srcOrd="0" destOrd="0" presId="urn:microsoft.com/office/officeart/2016/7/layout/HorizontalActionList"/>
    <dgm:cxn modelId="{12ED1B1F-E2AB-4F3C-AA5F-C093E979AEA6}" srcId="{EE2417AD-9AD6-4B90-8336-B05D06D9CA21}" destId="{733B59DC-E147-41B1-A539-12498B7B1B9F}" srcOrd="2" destOrd="0" parTransId="{3E06A420-D422-49B3-9ED6-B15D003279B9}" sibTransId="{FC4FBF94-E82A-4065-8397-4752BF640024}"/>
    <dgm:cxn modelId="{1205AA33-D379-48A5-965D-068FB3FA91D6}" type="presOf" srcId="{3ED18845-0E07-463C-B848-2E83E6F7E1B7}" destId="{E126CB1C-B9A2-447F-AA7A-C8AA4AE92008}" srcOrd="0" destOrd="0" presId="urn:microsoft.com/office/officeart/2016/7/layout/HorizontalActionList"/>
    <dgm:cxn modelId="{AA157939-30F9-4642-B107-91B44364A178}" type="presOf" srcId="{944FCEC7-9AF9-406C-9432-40EFB13ECA87}" destId="{A0D2D373-843F-4962-A56D-57D31362115A}" srcOrd="0" destOrd="1" presId="urn:microsoft.com/office/officeart/2016/7/layout/HorizontalActionList"/>
    <dgm:cxn modelId="{DCB7973A-ADEB-418D-B209-00850369058A}" type="presOf" srcId="{D5F4AC58-5CEB-4DC7-BA1D-01665E8F142D}" destId="{A0D2D373-843F-4962-A56D-57D31362115A}" srcOrd="0" destOrd="3" presId="urn:microsoft.com/office/officeart/2016/7/layout/HorizontalActionList"/>
    <dgm:cxn modelId="{5CED554C-AC61-410E-AD2F-7A4D061A6217}" type="presOf" srcId="{C6B49D02-C498-483E-A551-A75F96986270}" destId="{A0D2D373-843F-4962-A56D-57D31362115A}" srcOrd="0" destOrd="0" presId="urn:microsoft.com/office/officeart/2016/7/layout/HorizontalActionList"/>
    <dgm:cxn modelId="{FEC48870-7461-4A1D-82C4-C1080BE99BBA}" srcId="{EE2417AD-9AD6-4B90-8336-B05D06D9CA21}" destId="{646CCB7B-3219-4386-AB8C-7C12E929937A}" srcOrd="0" destOrd="0" parTransId="{EAD5AD80-913A-49D7-A3CD-7DA23845E8EA}" sibTransId="{F957BFA4-2E26-4549-A027-784E4EAF8548}"/>
    <dgm:cxn modelId="{E25DD480-30FD-4ABF-AC99-E41A9C092856}" type="presOf" srcId="{5134826C-F679-4BB3-91D6-114D9EB77C8B}" destId="{F0D75744-8039-48A8-8CC2-DA3B443EFDE7}" srcOrd="0" destOrd="0" presId="urn:microsoft.com/office/officeart/2016/7/layout/HorizontalActionList"/>
    <dgm:cxn modelId="{E1513696-6065-4A28-B448-12129B83B6E8}" srcId="{646CCB7B-3219-4386-AB8C-7C12E929937A}" destId="{F1187C76-A355-416C-9F59-B9586ABAC60C}" srcOrd="0" destOrd="0" parTransId="{5DAB68CC-F22E-458B-8B97-A937C2FEAA4A}" sibTransId="{EB3C947A-7737-4150-94D5-43020DC73269}"/>
    <dgm:cxn modelId="{F874ECAE-3066-489B-970F-9DE4EBC594B0}" srcId="{EE2417AD-9AD6-4B90-8336-B05D06D9CA21}" destId="{3ED18845-0E07-463C-B848-2E83E6F7E1B7}" srcOrd="1" destOrd="0" parTransId="{8975334B-5201-460F-9BB2-8A2EC39CAD07}" sibTransId="{16500C7E-4E39-4B31-AD39-645A94618A03}"/>
    <dgm:cxn modelId="{153E8EB5-5E6D-421D-B2F7-E8F7DE73B8F1}" srcId="{C6B49D02-C498-483E-A551-A75F96986270}" destId="{E53A9941-875E-4AD3-8381-BE15ECB5117B}" srcOrd="1" destOrd="0" parTransId="{DEC3AEA9-A306-445B-BA02-0AF2C2A476CA}" sibTransId="{7AAB3524-7885-44F9-9A48-386D8CF3FCF7}"/>
    <dgm:cxn modelId="{806F70BA-44B6-42C1-98C9-804014E05352}" type="presOf" srcId="{646CCB7B-3219-4386-AB8C-7C12E929937A}" destId="{6BFCECD3-D71F-4C21-885B-002213E1CEA6}" srcOrd="0" destOrd="0" presId="urn:microsoft.com/office/officeart/2016/7/layout/HorizontalActionList"/>
    <dgm:cxn modelId="{784E0DCB-24CE-49EB-B720-339F5AF531FC}" srcId="{C6B49D02-C498-483E-A551-A75F96986270}" destId="{944FCEC7-9AF9-406C-9432-40EFB13ECA87}" srcOrd="0" destOrd="0" parTransId="{52314BE9-AC95-4F8E-A85E-0CD0950CC8A0}" sibTransId="{A998576E-1841-429E-9435-EA0D60653491}"/>
    <dgm:cxn modelId="{599C45E6-F02C-449E-9B10-FE24EF8AC031}" type="presOf" srcId="{EE2417AD-9AD6-4B90-8336-B05D06D9CA21}" destId="{B69400D9-A21C-40B7-87E5-47521E56E684}" srcOrd="0" destOrd="0" presId="urn:microsoft.com/office/officeart/2016/7/layout/HorizontalActionList"/>
    <dgm:cxn modelId="{87BDD9E8-4F31-4677-88EA-CA2D1AF7F596}" srcId="{3ED18845-0E07-463C-B848-2E83E6F7E1B7}" destId="{C6B49D02-C498-483E-A551-A75F96986270}" srcOrd="0" destOrd="0" parTransId="{B844790F-E78D-4EF8-AAAE-9D17FB6513A0}" sibTransId="{1DC3621C-FA85-4F9F-9898-47C858764FDC}"/>
    <dgm:cxn modelId="{9B2FAFF6-B003-4829-BE3B-F2DE69642471}" type="presOf" srcId="{733B59DC-E147-41B1-A539-12498B7B1B9F}" destId="{DF527315-E969-40DC-9E9B-7AF4A160F937}" srcOrd="0" destOrd="0" presId="urn:microsoft.com/office/officeart/2016/7/layout/HorizontalActionList"/>
    <dgm:cxn modelId="{1990934F-8632-4F98-AD12-DEC9D6F074D1}" type="presParOf" srcId="{B69400D9-A21C-40B7-87E5-47521E56E684}" destId="{58576549-D7A6-4B91-969E-854DF5F1FF75}" srcOrd="0" destOrd="0" presId="urn:microsoft.com/office/officeart/2016/7/layout/HorizontalActionList"/>
    <dgm:cxn modelId="{222E23B3-E7F4-447F-8180-066E313EF571}" type="presParOf" srcId="{58576549-D7A6-4B91-969E-854DF5F1FF75}" destId="{6BFCECD3-D71F-4C21-885B-002213E1CEA6}" srcOrd="0" destOrd="0" presId="urn:microsoft.com/office/officeart/2016/7/layout/HorizontalActionList"/>
    <dgm:cxn modelId="{81E8E1F2-8055-4D07-ACC5-84DC28A8C359}" type="presParOf" srcId="{58576549-D7A6-4B91-969E-854DF5F1FF75}" destId="{D5AE4888-CCAF-4FDC-A6AF-E00D06C640FA}" srcOrd="1" destOrd="0" presId="urn:microsoft.com/office/officeart/2016/7/layout/HorizontalActionList"/>
    <dgm:cxn modelId="{2059BBA1-6CDB-44F6-BC2A-45B4FA1A4302}" type="presParOf" srcId="{B69400D9-A21C-40B7-87E5-47521E56E684}" destId="{F75803DB-1C2B-4A5B-A2BA-E0CC432B7944}" srcOrd="1" destOrd="0" presId="urn:microsoft.com/office/officeart/2016/7/layout/HorizontalActionList"/>
    <dgm:cxn modelId="{3189B755-6DD9-4809-B007-EDA07E5164C4}" type="presParOf" srcId="{B69400D9-A21C-40B7-87E5-47521E56E684}" destId="{4D12F99A-F6A7-4C8D-9FF8-B0C6649F767F}" srcOrd="2" destOrd="0" presId="urn:microsoft.com/office/officeart/2016/7/layout/HorizontalActionList"/>
    <dgm:cxn modelId="{4022CC10-C72F-457A-A661-FCE20EDD5F21}" type="presParOf" srcId="{4D12F99A-F6A7-4C8D-9FF8-B0C6649F767F}" destId="{E126CB1C-B9A2-447F-AA7A-C8AA4AE92008}" srcOrd="0" destOrd="0" presId="urn:microsoft.com/office/officeart/2016/7/layout/HorizontalActionList"/>
    <dgm:cxn modelId="{23EC779C-6150-4FE1-B95E-54F0022C09AC}" type="presParOf" srcId="{4D12F99A-F6A7-4C8D-9FF8-B0C6649F767F}" destId="{A0D2D373-843F-4962-A56D-57D31362115A}" srcOrd="1" destOrd="0" presId="urn:microsoft.com/office/officeart/2016/7/layout/HorizontalActionList"/>
    <dgm:cxn modelId="{2B4AF71F-B6A7-4810-9F42-C6E9389A2BA8}" type="presParOf" srcId="{B69400D9-A21C-40B7-87E5-47521E56E684}" destId="{B3771187-978B-45FF-A6D5-5627319C16F6}" srcOrd="3" destOrd="0" presId="urn:microsoft.com/office/officeart/2016/7/layout/HorizontalActionList"/>
    <dgm:cxn modelId="{E362842E-2443-4E01-B67C-7698E28FA2AB}" type="presParOf" srcId="{B69400D9-A21C-40B7-87E5-47521E56E684}" destId="{ED0CEF31-AF2C-4894-9787-34824CDA621F}" srcOrd="4" destOrd="0" presId="urn:microsoft.com/office/officeart/2016/7/layout/HorizontalActionList"/>
    <dgm:cxn modelId="{2C282572-D105-490E-9A37-0449ED935A48}" type="presParOf" srcId="{ED0CEF31-AF2C-4894-9787-34824CDA621F}" destId="{DF527315-E969-40DC-9E9B-7AF4A160F937}" srcOrd="0" destOrd="0" presId="urn:microsoft.com/office/officeart/2016/7/layout/HorizontalActionList"/>
    <dgm:cxn modelId="{A11E1FD6-D6F2-4C3D-A790-92F2A9E12B85}" type="presParOf" srcId="{ED0CEF31-AF2C-4894-9787-34824CDA621F}" destId="{F0D75744-8039-48A8-8CC2-DA3B443EFDE7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CD032E-9B84-4C3D-B9F0-EDBB6520D555}">
      <dsp:nvSpPr>
        <dsp:cNvPr id="0" name=""/>
        <dsp:cNvSpPr/>
      </dsp:nvSpPr>
      <dsp:spPr>
        <a:xfrm>
          <a:off x="208" y="357141"/>
          <a:ext cx="2521555" cy="302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</a:t>
          </a:r>
          <a:r>
            <a:rPr lang="en-US" sz="2100" b="1" kern="1200"/>
            <a:t>Role-Based Access Control (RBAC)</a:t>
          </a:r>
          <a:r>
            <a:rPr lang="en-US" sz="2100" kern="1200"/>
            <a:t>.</a:t>
          </a:r>
        </a:p>
      </dsp:txBody>
      <dsp:txXfrm>
        <a:off x="208" y="1567488"/>
        <a:ext cx="2521555" cy="1815519"/>
      </dsp:txXfrm>
    </dsp:sp>
    <dsp:sp modelId="{9A55B70F-5174-4167-844B-C91D3103B21D}">
      <dsp:nvSpPr>
        <dsp:cNvPr id="0" name=""/>
        <dsp:cNvSpPr/>
      </dsp:nvSpPr>
      <dsp:spPr>
        <a:xfrm>
          <a:off x="20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208" y="357141"/>
        <a:ext cx="2521555" cy="1210346"/>
      </dsp:txXfrm>
    </dsp:sp>
    <dsp:sp modelId="{B4FE403B-4053-4813-86A9-3F323729BEE0}">
      <dsp:nvSpPr>
        <dsp:cNvPr id="0" name=""/>
        <dsp:cNvSpPr/>
      </dsp:nvSpPr>
      <dsp:spPr>
        <a:xfrm>
          <a:off x="2723488" y="357141"/>
          <a:ext cx="2521555" cy="302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Apply </a:t>
          </a:r>
          <a:r>
            <a:rPr lang="en-US" sz="2100" b="1" kern="1200"/>
            <a:t>principle of least privilege</a:t>
          </a:r>
          <a:r>
            <a:rPr lang="en-US" sz="2100" kern="1200"/>
            <a:t>.</a:t>
          </a:r>
        </a:p>
      </dsp:txBody>
      <dsp:txXfrm>
        <a:off x="2723488" y="1567488"/>
        <a:ext cx="2521555" cy="1815519"/>
      </dsp:txXfrm>
    </dsp:sp>
    <dsp:sp modelId="{59CCE31A-D8C1-44E8-8C0C-10A7450D2F39}">
      <dsp:nvSpPr>
        <dsp:cNvPr id="0" name=""/>
        <dsp:cNvSpPr/>
      </dsp:nvSpPr>
      <dsp:spPr>
        <a:xfrm>
          <a:off x="272348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23488" y="357141"/>
        <a:ext cx="2521555" cy="1210346"/>
      </dsp:txXfrm>
    </dsp:sp>
    <dsp:sp modelId="{328C7EF9-7EBC-4BDE-BD95-ED904508BBC0}">
      <dsp:nvSpPr>
        <dsp:cNvPr id="0" name=""/>
        <dsp:cNvSpPr/>
      </dsp:nvSpPr>
      <dsp:spPr>
        <a:xfrm>
          <a:off x="5446768" y="357141"/>
          <a:ext cx="2521555" cy="302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Enable </a:t>
          </a:r>
          <a:r>
            <a:rPr lang="en-US" sz="2100" b="1" kern="1200"/>
            <a:t>Multi-Factor Authentication (MFA)</a:t>
          </a:r>
          <a:r>
            <a:rPr lang="en-US" sz="2100" kern="1200"/>
            <a:t> for all users.</a:t>
          </a:r>
        </a:p>
      </dsp:txBody>
      <dsp:txXfrm>
        <a:off x="5446768" y="1567488"/>
        <a:ext cx="2521555" cy="1815519"/>
      </dsp:txXfrm>
    </dsp:sp>
    <dsp:sp modelId="{1933B394-6F02-42A5-8668-81E5E27B49D9}">
      <dsp:nvSpPr>
        <dsp:cNvPr id="0" name=""/>
        <dsp:cNvSpPr/>
      </dsp:nvSpPr>
      <dsp:spPr>
        <a:xfrm>
          <a:off x="544676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46768" y="357141"/>
        <a:ext cx="2521555" cy="1210346"/>
      </dsp:txXfrm>
    </dsp:sp>
    <dsp:sp modelId="{3EFE0807-3F33-46E5-9525-49C0EF18EAA3}">
      <dsp:nvSpPr>
        <dsp:cNvPr id="0" name=""/>
        <dsp:cNvSpPr/>
      </dsp:nvSpPr>
      <dsp:spPr>
        <a:xfrm>
          <a:off x="8170047" y="357141"/>
          <a:ext cx="2521555" cy="30258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 and revoke unused or unnecessary access.</a:t>
          </a:r>
        </a:p>
      </dsp:txBody>
      <dsp:txXfrm>
        <a:off x="8170047" y="1567488"/>
        <a:ext cx="2521555" cy="1815519"/>
      </dsp:txXfrm>
    </dsp:sp>
    <dsp:sp modelId="{9E2F4242-6BF5-4329-9E9F-DC71D4B54C0F}">
      <dsp:nvSpPr>
        <dsp:cNvPr id="0" name=""/>
        <dsp:cNvSpPr/>
      </dsp:nvSpPr>
      <dsp:spPr>
        <a:xfrm>
          <a:off x="8170047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8170047" y="357141"/>
        <a:ext cx="2521555" cy="1210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0A83E-54E8-460E-BAEA-20DD7F71AC1F}">
      <dsp:nvSpPr>
        <dsp:cNvPr id="0" name=""/>
        <dsp:cNvSpPr/>
      </dsp:nvSpPr>
      <dsp:spPr>
        <a:xfrm>
          <a:off x="2766023" y="1555721"/>
          <a:ext cx="605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701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2966" y="1598259"/>
        <a:ext cx="31815" cy="6363"/>
      </dsp:txXfrm>
    </dsp:sp>
    <dsp:sp modelId="{45EC4EC0-5BC2-4B52-BAAF-9328BC99BEBF}">
      <dsp:nvSpPr>
        <dsp:cNvPr id="0" name=""/>
        <dsp:cNvSpPr/>
      </dsp:nvSpPr>
      <dsp:spPr>
        <a:xfrm>
          <a:off x="1295" y="771482"/>
          <a:ext cx="2766527" cy="165991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62" tIns="142296" rIns="135562" bIns="14229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Require </a:t>
          </a:r>
          <a:r>
            <a:rPr lang="en-US" sz="2200" b="1" kern="1200"/>
            <a:t>mandatory code reviews</a:t>
          </a:r>
          <a:r>
            <a:rPr lang="en-US" sz="2200" kern="1200"/>
            <a:t> before merging.</a:t>
          </a:r>
        </a:p>
      </dsp:txBody>
      <dsp:txXfrm>
        <a:off x="1295" y="771482"/>
        <a:ext cx="2766527" cy="1659916"/>
      </dsp:txXfrm>
    </dsp:sp>
    <dsp:sp modelId="{C0D5B81E-CA89-4D30-B584-46E3CF87BC47}">
      <dsp:nvSpPr>
        <dsp:cNvPr id="0" name=""/>
        <dsp:cNvSpPr/>
      </dsp:nvSpPr>
      <dsp:spPr>
        <a:xfrm>
          <a:off x="1384559" y="2429599"/>
          <a:ext cx="3402828" cy="605701"/>
        </a:xfrm>
        <a:custGeom>
          <a:avLst/>
          <a:gdLst/>
          <a:ahLst/>
          <a:cxnLst/>
          <a:rect l="0" t="0" r="0" b="0"/>
          <a:pathLst>
            <a:path>
              <a:moveTo>
                <a:pt x="3402828" y="0"/>
              </a:moveTo>
              <a:lnTo>
                <a:pt x="3402828" y="319950"/>
              </a:lnTo>
              <a:lnTo>
                <a:pt x="0" y="319950"/>
              </a:lnTo>
              <a:lnTo>
                <a:pt x="0" y="605701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99428" y="2729268"/>
        <a:ext cx="173090" cy="6363"/>
      </dsp:txXfrm>
    </dsp:sp>
    <dsp:sp modelId="{BCA4748B-9D2F-4E6B-817C-B45920B8EE58}">
      <dsp:nvSpPr>
        <dsp:cNvPr id="0" name=""/>
        <dsp:cNvSpPr/>
      </dsp:nvSpPr>
      <dsp:spPr>
        <a:xfrm>
          <a:off x="3404124" y="771482"/>
          <a:ext cx="2766527" cy="165991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62" tIns="142296" rIns="135562" bIns="14229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</a:t>
          </a:r>
          <a:r>
            <a:rPr lang="en-US" sz="2200" b="1" kern="1200"/>
            <a:t>branch protection rules</a:t>
          </a:r>
          <a:r>
            <a:rPr lang="en-US" sz="2200" kern="1200"/>
            <a:t> (e.g., restrict who can push to main branches).</a:t>
          </a:r>
        </a:p>
      </dsp:txBody>
      <dsp:txXfrm>
        <a:off x="3404124" y="771482"/>
        <a:ext cx="2766527" cy="1659916"/>
      </dsp:txXfrm>
    </dsp:sp>
    <dsp:sp modelId="{01D940FD-ED6A-4856-BAA3-24DC1126C0A2}">
      <dsp:nvSpPr>
        <dsp:cNvPr id="0" name=""/>
        <dsp:cNvSpPr/>
      </dsp:nvSpPr>
      <dsp:spPr>
        <a:xfrm>
          <a:off x="2766023" y="3851938"/>
          <a:ext cx="60570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05701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52966" y="3894477"/>
        <a:ext cx="31815" cy="6363"/>
      </dsp:txXfrm>
    </dsp:sp>
    <dsp:sp modelId="{47A11649-714A-432B-B6B4-07EAD148B309}">
      <dsp:nvSpPr>
        <dsp:cNvPr id="0" name=""/>
        <dsp:cNvSpPr/>
      </dsp:nvSpPr>
      <dsp:spPr>
        <a:xfrm>
          <a:off x="1295" y="3067700"/>
          <a:ext cx="2766527" cy="16599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62" tIns="142296" rIns="135562" bIns="14229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</a:t>
          </a:r>
          <a:r>
            <a:rPr lang="en-US" sz="2200" b="1" kern="1200"/>
            <a:t>pull/merge request</a:t>
          </a:r>
          <a:r>
            <a:rPr lang="en-US" sz="2200" kern="1200"/>
            <a:t> workflows with approvals.</a:t>
          </a:r>
        </a:p>
      </dsp:txBody>
      <dsp:txXfrm>
        <a:off x="1295" y="3067700"/>
        <a:ext cx="2766527" cy="1659916"/>
      </dsp:txXfrm>
    </dsp:sp>
    <dsp:sp modelId="{73A76CD4-7D0D-4AFA-B3BB-544034171C4E}">
      <dsp:nvSpPr>
        <dsp:cNvPr id="0" name=""/>
        <dsp:cNvSpPr/>
      </dsp:nvSpPr>
      <dsp:spPr>
        <a:xfrm>
          <a:off x="3404124" y="3067700"/>
          <a:ext cx="2766527" cy="16599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562" tIns="142296" rIns="135562" bIns="14229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Automate checks (CI/CD pipeline integration).</a:t>
          </a:r>
        </a:p>
      </dsp:txBody>
      <dsp:txXfrm>
        <a:off x="3404124" y="3067700"/>
        <a:ext cx="2766527" cy="1659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DF1FC-E859-4EAB-8561-F3BF858AEA5C}">
      <dsp:nvSpPr>
        <dsp:cNvPr id="0" name=""/>
        <dsp:cNvSpPr/>
      </dsp:nvSpPr>
      <dsp:spPr>
        <a:xfrm>
          <a:off x="1247241" y="1712"/>
          <a:ext cx="4988966" cy="75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0" tIns="190870" rIns="96800" bIns="190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Prevent committing secrets:</a:t>
          </a:r>
        </a:p>
      </dsp:txBody>
      <dsp:txXfrm>
        <a:off x="1247241" y="1712"/>
        <a:ext cx="4988966" cy="751457"/>
      </dsp:txXfrm>
    </dsp:sp>
    <dsp:sp modelId="{A793ED84-50A0-419E-97F0-590BB4F597DF}">
      <dsp:nvSpPr>
        <dsp:cNvPr id="0" name=""/>
        <dsp:cNvSpPr/>
      </dsp:nvSpPr>
      <dsp:spPr>
        <a:xfrm>
          <a:off x="0" y="1712"/>
          <a:ext cx="1247241" cy="75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00" tIns="74227" rIns="66000" bIns="7422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Prevent</a:t>
          </a:r>
        </a:p>
      </dsp:txBody>
      <dsp:txXfrm>
        <a:off x="0" y="1712"/>
        <a:ext cx="1247241" cy="751457"/>
      </dsp:txXfrm>
    </dsp:sp>
    <dsp:sp modelId="{22D56A72-624E-48E3-81DE-81EB04D04A31}">
      <dsp:nvSpPr>
        <dsp:cNvPr id="0" name=""/>
        <dsp:cNvSpPr/>
      </dsp:nvSpPr>
      <dsp:spPr>
        <a:xfrm>
          <a:off x="1247241" y="798257"/>
          <a:ext cx="4988966" cy="75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0" tIns="190870" rIns="96800" bIns="190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secret-scanning tools (e.g., GitGuardian, GitHub Secret Scanning).</a:t>
          </a:r>
        </a:p>
      </dsp:txBody>
      <dsp:txXfrm>
        <a:off x="1247241" y="798257"/>
        <a:ext cx="4988966" cy="751457"/>
      </dsp:txXfrm>
    </dsp:sp>
    <dsp:sp modelId="{6EF2500C-6D50-4431-BA18-92C9C2B6DCC7}">
      <dsp:nvSpPr>
        <dsp:cNvPr id="0" name=""/>
        <dsp:cNvSpPr/>
      </dsp:nvSpPr>
      <dsp:spPr>
        <a:xfrm>
          <a:off x="0" y="798257"/>
          <a:ext cx="1247241" cy="75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00" tIns="74227" rIns="66000" bIns="7422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</a:t>
          </a:r>
        </a:p>
      </dsp:txBody>
      <dsp:txXfrm>
        <a:off x="0" y="798257"/>
        <a:ext cx="1247241" cy="751457"/>
      </dsp:txXfrm>
    </dsp:sp>
    <dsp:sp modelId="{D1D9031F-363B-4E37-A8A7-C78CB0DCDD74}">
      <dsp:nvSpPr>
        <dsp:cNvPr id="0" name=""/>
        <dsp:cNvSpPr/>
      </dsp:nvSpPr>
      <dsp:spPr>
        <a:xfrm>
          <a:off x="1247241" y="1594803"/>
          <a:ext cx="4988966" cy="75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0" tIns="190870" rIns="96800" bIns="190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Store secrets securely (e.g., HashiCorp Vault, AWS Secrets Manager).</a:t>
          </a:r>
        </a:p>
      </dsp:txBody>
      <dsp:txXfrm>
        <a:off x="1247241" y="1594803"/>
        <a:ext cx="4988966" cy="751457"/>
      </dsp:txXfrm>
    </dsp:sp>
    <dsp:sp modelId="{063080A2-4C7C-4F02-8857-72FC2CC4E31C}">
      <dsp:nvSpPr>
        <dsp:cNvPr id="0" name=""/>
        <dsp:cNvSpPr/>
      </dsp:nvSpPr>
      <dsp:spPr>
        <a:xfrm>
          <a:off x="0" y="1594803"/>
          <a:ext cx="1247241" cy="75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00" tIns="74227" rIns="66000" bIns="7422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</a:t>
          </a:r>
        </a:p>
      </dsp:txBody>
      <dsp:txXfrm>
        <a:off x="0" y="1594803"/>
        <a:ext cx="1247241" cy="751457"/>
      </dsp:txXfrm>
    </dsp:sp>
    <dsp:sp modelId="{A5A72165-2359-4523-8123-2AF3B4A8168F}">
      <dsp:nvSpPr>
        <dsp:cNvPr id="0" name=""/>
        <dsp:cNvSpPr/>
      </dsp:nvSpPr>
      <dsp:spPr>
        <a:xfrm>
          <a:off x="1247241" y="2391348"/>
          <a:ext cx="4988966" cy="75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0" tIns="190870" rIns="96800" bIns="190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Rotate secrets regularly.</a:t>
          </a:r>
        </a:p>
      </dsp:txBody>
      <dsp:txXfrm>
        <a:off x="1247241" y="2391348"/>
        <a:ext cx="4988966" cy="751457"/>
      </dsp:txXfrm>
    </dsp:sp>
    <dsp:sp modelId="{21822EB5-E457-4D6B-AF3F-9D04E8B2492F}">
      <dsp:nvSpPr>
        <dsp:cNvPr id="0" name=""/>
        <dsp:cNvSpPr/>
      </dsp:nvSpPr>
      <dsp:spPr>
        <a:xfrm>
          <a:off x="0" y="2391348"/>
          <a:ext cx="1247241" cy="75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00" tIns="74227" rIns="66000" bIns="7422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Rotate</a:t>
          </a:r>
        </a:p>
      </dsp:txBody>
      <dsp:txXfrm>
        <a:off x="0" y="2391348"/>
        <a:ext cx="1247241" cy="751457"/>
      </dsp:txXfrm>
    </dsp:sp>
    <dsp:sp modelId="{0E422FC2-29DC-4AA6-9152-17168E64BE10}">
      <dsp:nvSpPr>
        <dsp:cNvPr id="0" name=""/>
        <dsp:cNvSpPr/>
      </dsp:nvSpPr>
      <dsp:spPr>
        <a:xfrm>
          <a:off x="1247241" y="3187893"/>
          <a:ext cx="4988966" cy="7514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00" tIns="190870" rIns="96800" bIns="19087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Audit repositories for accidental leaks.</a:t>
          </a:r>
        </a:p>
      </dsp:txBody>
      <dsp:txXfrm>
        <a:off x="1247241" y="3187893"/>
        <a:ext cx="4988966" cy="751457"/>
      </dsp:txXfrm>
    </dsp:sp>
    <dsp:sp modelId="{5E7355A9-77BD-4A5D-B01D-2A061F788213}">
      <dsp:nvSpPr>
        <dsp:cNvPr id="0" name=""/>
        <dsp:cNvSpPr/>
      </dsp:nvSpPr>
      <dsp:spPr>
        <a:xfrm>
          <a:off x="0" y="3187893"/>
          <a:ext cx="1247241" cy="7514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00" tIns="74227" rIns="66000" bIns="74227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Audit</a:t>
          </a:r>
        </a:p>
      </dsp:txBody>
      <dsp:txXfrm>
        <a:off x="0" y="3187893"/>
        <a:ext cx="1247241" cy="751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FCECD3-D71F-4C21-885B-002213E1CEA6}">
      <dsp:nvSpPr>
        <dsp:cNvPr id="0" name=""/>
        <dsp:cNvSpPr/>
      </dsp:nvSpPr>
      <dsp:spPr>
        <a:xfrm>
          <a:off x="12061" y="392230"/>
          <a:ext cx="3483784" cy="104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96" tIns="275296" rIns="275296" bIns="27529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Provide</a:t>
          </a:r>
        </a:p>
      </dsp:txBody>
      <dsp:txXfrm>
        <a:off x="12061" y="392230"/>
        <a:ext cx="3483784" cy="1045135"/>
      </dsp:txXfrm>
    </dsp:sp>
    <dsp:sp modelId="{D5AE4888-CCAF-4FDC-A6AF-E00D06C640FA}">
      <dsp:nvSpPr>
        <dsp:cNvPr id="0" name=""/>
        <dsp:cNvSpPr/>
      </dsp:nvSpPr>
      <dsp:spPr>
        <a:xfrm>
          <a:off x="12061" y="1437365"/>
          <a:ext cx="3483784" cy="191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20" tIns="344120" rIns="344120" bIns="3441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Provide security training for all developers.</a:t>
          </a:r>
        </a:p>
      </dsp:txBody>
      <dsp:txXfrm>
        <a:off x="12061" y="1437365"/>
        <a:ext cx="3483784" cy="1910300"/>
      </dsp:txXfrm>
    </dsp:sp>
    <dsp:sp modelId="{E126CB1C-B9A2-447F-AA7A-C8AA4AE92008}">
      <dsp:nvSpPr>
        <dsp:cNvPr id="0" name=""/>
        <dsp:cNvSpPr/>
      </dsp:nvSpPr>
      <dsp:spPr>
        <a:xfrm>
          <a:off x="3603740" y="392230"/>
          <a:ext cx="3483784" cy="104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96" tIns="275296" rIns="275296" bIns="27529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Promote</a:t>
          </a:r>
        </a:p>
      </dsp:txBody>
      <dsp:txXfrm>
        <a:off x="3603740" y="392230"/>
        <a:ext cx="3483784" cy="1045135"/>
      </dsp:txXfrm>
    </dsp:sp>
    <dsp:sp modelId="{A0D2D373-843F-4962-A56D-57D31362115A}">
      <dsp:nvSpPr>
        <dsp:cNvPr id="0" name=""/>
        <dsp:cNvSpPr/>
      </dsp:nvSpPr>
      <dsp:spPr>
        <a:xfrm>
          <a:off x="3603740" y="1437365"/>
          <a:ext cx="3483784" cy="191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20" tIns="344120" rIns="344120" bIns="3441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Promote awareness of: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Secure coding practices.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Phishing risks.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Social engineering threats.</a:t>
          </a:r>
        </a:p>
      </dsp:txBody>
      <dsp:txXfrm>
        <a:off x="3603740" y="1437365"/>
        <a:ext cx="3483784" cy="1910300"/>
      </dsp:txXfrm>
    </dsp:sp>
    <dsp:sp modelId="{DF527315-E969-40DC-9E9B-7AF4A160F937}">
      <dsp:nvSpPr>
        <dsp:cNvPr id="0" name=""/>
        <dsp:cNvSpPr/>
      </dsp:nvSpPr>
      <dsp:spPr>
        <a:xfrm>
          <a:off x="7195419" y="392230"/>
          <a:ext cx="3483784" cy="104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296" tIns="275296" rIns="275296" bIns="275296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Encourage</a:t>
          </a:r>
        </a:p>
      </dsp:txBody>
      <dsp:txXfrm>
        <a:off x="7195419" y="392230"/>
        <a:ext cx="3483784" cy="1045135"/>
      </dsp:txXfrm>
    </dsp:sp>
    <dsp:sp modelId="{F0D75744-8039-48A8-8CC2-DA3B443EFDE7}">
      <dsp:nvSpPr>
        <dsp:cNvPr id="0" name=""/>
        <dsp:cNvSpPr/>
      </dsp:nvSpPr>
      <dsp:spPr>
        <a:xfrm>
          <a:off x="7195419" y="1437365"/>
          <a:ext cx="3483784" cy="19103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120" tIns="344120" rIns="344120" bIns="34412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Encourage a security-first culture.</a:t>
          </a:r>
        </a:p>
      </dsp:txBody>
      <dsp:txXfrm>
        <a:off x="7195419" y="1437365"/>
        <a:ext cx="3483784" cy="1910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3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3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0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2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18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33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1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4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5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11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code-security" TargetMode="External"/><Relationship Id="rId2" Type="http://schemas.openxmlformats.org/officeDocument/2006/relationships/hyperlink" Target="https://owasp.org/www-project-secure-coding-practices-quick-reference-guide/stable-en/02-checklist/05-checklis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gitguardian.com/" TargetMode="External"/><Relationship Id="rId4" Type="http://schemas.openxmlformats.org/officeDocument/2006/relationships/hyperlink" Target="https://snyk.io/learn/devsecop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6968" y="914400"/>
            <a:ext cx="6627924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Security Controls in Shared Source Code Repositories</a:t>
            </a:r>
          </a:p>
        </p:txBody>
      </p:sp>
      <p:pic>
        <p:nvPicPr>
          <p:cNvPr id="4" name="Picture 3" descr="Padlock on computer motherboard">
            <a:extLst>
              <a:ext uri="{FF2B5EF4-FFF2-40B4-BE49-F238E27FC236}">
                <a16:creationId xmlns:a16="http://schemas.microsoft.com/office/drawing/2014/main" id="{E8D69531-5745-FB44-0EE2-CB95D61B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30" r="43639" b="1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Best Practices for Securing Collaborative Development</a:t>
            </a:r>
          </a:p>
          <a:p>
            <a:r>
              <a:rPr lang="en-US" b="1"/>
              <a:t>Yohannes Ayele</a:t>
            </a:r>
            <a:endParaRPr lang="en-US"/>
          </a:p>
          <a:p>
            <a:r>
              <a:rPr lang="en-US" b="1"/>
              <a:t>Date 7/20/25</a:t>
            </a:r>
            <a:endParaRPr lang="en-U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3CA38D-7BB0-4D35-BE00-0F487660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E7AA-ABF3-85D5-785A-D1CF04B0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Conclusion &amp; 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3C4F5-9E99-972B-9C32-DFE25597E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0691265" cy="37398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Summary: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ea typeface="+mn-lt"/>
                <a:cs typeface="+mn-lt"/>
              </a:rPr>
              <a:t> Securing shared code repositories requires strong authentication, controlled access, code reviews, secret protection, and automated vulnerability scanning to safeguard code and prevent security risks.</a:t>
            </a:r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References: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OWASP Secure Coding Practices (</a:t>
            </a:r>
            <a:r>
              <a:rPr lang="en-US">
                <a:ea typeface="+mn-lt"/>
                <a:cs typeface="+mn-lt"/>
                <a:hlinkClick r:id="rId2"/>
              </a:rPr>
              <a:t>https://owasp.org/www-project-secure-coding-practices-quick-reference-guide/stable-en/02-checklist/05-checklist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>
                <a:ea typeface="+mn-lt"/>
                <a:cs typeface="+mn-lt"/>
              </a:rPr>
              <a:t>GitHub Security Best Practices (</a:t>
            </a:r>
            <a:r>
              <a:rPr lang="en-US">
                <a:ea typeface="+mn-lt"/>
                <a:cs typeface="+mn-lt"/>
                <a:hlinkClick r:id="rId3"/>
              </a:rPr>
              <a:t>https://docs.github.com/en/code-security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ea typeface="+mn-lt"/>
                <a:cs typeface="+mn-lt"/>
              </a:rPr>
              <a:t>Snyk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DevSecOps</a:t>
            </a:r>
            <a:r>
              <a:rPr lang="en-US">
                <a:ea typeface="+mn-lt"/>
                <a:cs typeface="+mn-lt"/>
              </a:rPr>
              <a:t> Guide (</a:t>
            </a:r>
            <a:r>
              <a:rPr lang="en-US">
                <a:ea typeface="+mn-lt"/>
                <a:cs typeface="+mn-lt"/>
                <a:hlinkClick r:id="rId4"/>
              </a:rPr>
              <a:t>https://snyk.io/learn/devsecops/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err="1">
                <a:ea typeface="+mn-lt"/>
                <a:cs typeface="+mn-lt"/>
              </a:rPr>
              <a:t>GitGuardian</a:t>
            </a:r>
            <a:r>
              <a:rPr lang="en-US">
                <a:ea typeface="+mn-lt"/>
                <a:cs typeface="+mn-lt"/>
              </a:rPr>
              <a:t> Blog (</a:t>
            </a:r>
            <a:r>
              <a:rPr lang="en-US">
                <a:ea typeface="+mn-lt"/>
                <a:cs typeface="+mn-lt"/>
                <a:hlinkClick r:id="rId5"/>
              </a:rPr>
              <a:t>https://blog.gitguardian.com/</a:t>
            </a:r>
            <a:r>
              <a:rPr lang="en-US">
                <a:ea typeface="+mn-lt"/>
                <a:cs typeface="+mn-lt"/>
              </a:rPr>
              <a:t>)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14FD1B-A0BF-4C73-A68E-4B1F7299F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100A6-1EBC-40AB-BB7E-26807F3CF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95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C2AF3-591D-8FAA-E04F-A05E622E3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704552A-99F5-AB61-045D-8480E1D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2" r="48094" b="-6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08115-36E8-FF24-0A1E-064F7AF3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What are shared source code repositories?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Collaborative platforms for version control (e.g., GitHub, GitLab, Bitbucket).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Crucial for modern software development.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Why security matters: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Source code = intellectual property + potential attack surface.</a:t>
            </a:r>
            <a:endParaRPr lang="en-US"/>
          </a:p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5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14F97-B18C-F33A-889F-4206B9E2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Risks in Shared Repositories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93EF2-2F65-9BCA-FD10-D50E1C2D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Unauthorized access &amp; code theft.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Injection of malicious code (insider threats/supply chain attacks).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Leaked credentials/API keys.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Dependency vulnerabilities.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Compliance and licensing violations.</a:t>
            </a:r>
            <a:endParaRPr lang="en-US"/>
          </a:p>
          <a:p>
            <a:endParaRPr lang="en-US"/>
          </a:p>
        </p:txBody>
      </p:sp>
      <p:pic>
        <p:nvPicPr>
          <p:cNvPr id="7" name="Graphic 6" descr="Robber">
            <a:extLst>
              <a:ext uri="{FF2B5EF4-FFF2-40B4-BE49-F238E27FC236}">
                <a16:creationId xmlns:a16="http://schemas.microsoft.com/office/drawing/2014/main" id="{78C8EC60-F6B8-C885-A8DC-392F77D5C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66A27-7314-B38B-1FA2-0299D5C8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Access Control Best Practices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B800314-DCBC-BAEF-4C43-C7F492000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0298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50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B287C2-2F45-AAA7-313F-AFFC25C1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Code Review &amp; Approval Workflows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84BB1-D25A-F026-6E35-00F7C3123E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225608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8041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043FD-4FAC-3165-9B8B-A1FFB8D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Secrets &amp; Credential Protection</a:t>
            </a:r>
            <a:endParaRPr lang="en-US"/>
          </a:p>
        </p:txBody>
      </p:sp>
      <p:pic>
        <p:nvPicPr>
          <p:cNvPr id="5" name="Picture 4" descr="Hand spraying sanitizer">
            <a:extLst>
              <a:ext uri="{FF2B5EF4-FFF2-40B4-BE49-F238E27FC236}">
                <a16:creationId xmlns:a16="http://schemas.microsoft.com/office/drawing/2014/main" id="{0C44CC0A-5022-E87A-83F5-56798323AB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26" r="39988" b="3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8D2BAC0-E77F-B450-A5B8-8DFCD6D56E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48656" y="2221992"/>
          <a:ext cx="6236208" cy="39410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256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29593-3E40-032E-0967-1C5A1336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Dependency &amp; Vulnerability Scanning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B3F39-5F19-8307-B8DA-AF1C031B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Automate </a:t>
            </a:r>
            <a:r>
              <a:rPr lang="en-US" b="1">
                <a:ea typeface="+mn-lt"/>
                <a:cs typeface="+mn-lt"/>
              </a:rPr>
              <a:t>dependency scanning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Snyk</a:t>
            </a:r>
            <a:r>
              <a:rPr lang="en-US">
                <a:ea typeface="+mn-lt"/>
                <a:cs typeface="+mn-lt"/>
              </a:rPr>
              <a:t>, OWASP Dependency-Check).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Conduct </a:t>
            </a:r>
            <a:r>
              <a:rPr lang="en-US" b="1">
                <a:ea typeface="+mn-lt"/>
                <a:cs typeface="+mn-lt"/>
              </a:rPr>
              <a:t>static application security testing (SAST)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Enable </a:t>
            </a:r>
            <a:r>
              <a:rPr lang="en-US" b="1">
                <a:ea typeface="+mn-lt"/>
                <a:cs typeface="+mn-lt"/>
              </a:rPr>
              <a:t>automated alerts</a:t>
            </a:r>
            <a:r>
              <a:rPr lang="en-US">
                <a:ea typeface="+mn-lt"/>
                <a:cs typeface="+mn-lt"/>
              </a:rPr>
              <a:t> for new vulnerabilities.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Keep dependencies up to date with tools like </a:t>
            </a:r>
            <a:r>
              <a:rPr lang="en-US" err="1">
                <a:ea typeface="+mn-lt"/>
                <a:cs typeface="+mn-lt"/>
              </a:rPr>
              <a:t>Dependabot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</p:txBody>
      </p:sp>
      <p:pic>
        <p:nvPicPr>
          <p:cNvPr id="22" name="Graphic 21" descr="Programmer">
            <a:extLst>
              <a:ext uri="{FF2B5EF4-FFF2-40B4-BE49-F238E27FC236}">
                <a16:creationId xmlns:a16="http://schemas.microsoft.com/office/drawing/2014/main" id="{D11E8ACD-C5F2-86A3-EB27-C568581EF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7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87CD5-1DAC-1C43-061D-4F6C2E0A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Monitoring, Auditing &amp; Logging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8291-2D1A-92F5-D3B1-F8A9F3D3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ea typeface="+mn-lt"/>
                <a:cs typeface="+mn-lt"/>
              </a:rPr>
              <a:t>Enable </a:t>
            </a:r>
            <a:r>
              <a:rPr lang="en-US" b="1">
                <a:ea typeface="+mn-lt"/>
                <a:cs typeface="+mn-lt"/>
              </a:rPr>
              <a:t>repository audit logs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Monitor commit history for suspicious changes.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Set up </a:t>
            </a:r>
            <a:r>
              <a:rPr lang="en-US" b="1">
                <a:ea typeface="+mn-lt"/>
                <a:cs typeface="+mn-lt"/>
              </a:rPr>
              <a:t>alerts</a:t>
            </a:r>
            <a:r>
              <a:rPr lang="en-US">
                <a:ea typeface="+mn-lt"/>
                <a:cs typeface="+mn-lt"/>
              </a:rPr>
              <a:t> for unusual activities.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Regularly review security policies and adjust as needed.</a:t>
            </a:r>
            <a:endParaRPr lang="en-US"/>
          </a:p>
          <a:p>
            <a:endParaRPr lang="en-US"/>
          </a:p>
        </p:txBody>
      </p:sp>
      <p:pic>
        <p:nvPicPr>
          <p:cNvPr id="7" name="Graphic 6" descr="Warning">
            <a:extLst>
              <a:ext uri="{FF2B5EF4-FFF2-40B4-BE49-F238E27FC236}">
                <a16:creationId xmlns:a16="http://schemas.microsoft.com/office/drawing/2014/main" id="{B51B836B-FFA7-364C-2B4C-59C1C53BD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21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F40D-393D-62A3-F931-EA372914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Training &amp; Awareness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CD637-8316-FE92-A7DF-6F1CCBA2EB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802748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Security Controls in Shared Source Code Repositories</vt:lpstr>
      <vt:lpstr>Introduction</vt:lpstr>
      <vt:lpstr>Risks in Shared Repositories</vt:lpstr>
      <vt:lpstr>Access Control Best Practices</vt:lpstr>
      <vt:lpstr>Code Review &amp; Approval Workflows</vt:lpstr>
      <vt:lpstr>Secrets &amp; Credential Protection</vt:lpstr>
      <vt:lpstr>Dependency &amp; Vulnerability Scanning</vt:lpstr>
      <vt:lpstr>Monitoring, Auditing &amp; Logging</vt:lpstr>
      <vt:lpstr>Training &amp; Awareness</vt:lpstr>
      <vt:lpstr>Conclusion &amp;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2025-07-21T00:34:33Z</dcterms:created>
  <dcterms:modified xsi:type="dcterms:W3CDTF">2025-07-21T01:20:23Z</dcterms:modified>
</cp:coreProperties>
</file>