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64" r:id="rId9"/>
    <p:sldId id="27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eHhnuxbtEYaTLzYzSr2KaLQ34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071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620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0937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6323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230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etric/f1-score?scriptVersionId=15116935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1524000" y="183483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CSED226</a:t>
            </a:r>
            <a:br>
              <a:rPr lang="en-US" sz="400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Introduction to Data Analysis</a:t>
            </a:r>
            <a:br>
              <a:rPr lang="en-US" sz="4000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Competition: Classification &amp; Regression</a:t>
            </a:r>
            <a:endParaRPr sz="3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838200" y="1511028"/>
            <a:ext cx="10515600" cy="534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In this assignment, you 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will create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models which solve the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classification task and the regression task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Your goal is to increase your model's performance to the maximum extent you can.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use some techniques such as data preprocessing, model selection, and hyperparameter tuning.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submit your model’s result to Kaggle, and then you can monitor your scores and your rankings in real-time on the leaderboard in Kaggle.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make sure that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only submit 20 times per day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You can utilize your own local machine to check the performance.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Rules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8200" y="1511028"/>
            <a:ext cx="10515600" cy="446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In this competition, you are allowed to use one of the following options: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Rule-based Models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k-Nearest Neighbor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Naïve Bayes Classifier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 If not, you will get a 0 score.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altLang="ko-KR" sz="1800" dirty="0">
                <a:latin typeface="Calibri"/>
                <a:ea typeface="Calibri"/>
                <a:cs typeface="Calibri"/>
                <a:sym typeface="Calibri"/>
              </a:rPr>
              <a:t>You can use any machine learning libraries including </a:t>
            </a:r>
            <a:r>
              <a:rPr lang="en-US" altLang="ko-KR" sz="1800" dirty="0" err="1"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altLang="ko-KR" sz="18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-KR" sz="1800" dirty="0" err="1">
                <a:latin typeface="Calibri"/>
                <a:ea typeface="Calibri"/>
                <a:cs typeface="Calibri"/>
                <a:sym typeface="Calibri"/>
              </a:rPr>
              <a:t>pytorch</a:t>
            </a:r>
            <a:r>
              <a:rPr lang="en-US" altLang="ko-KR" sz="1800" dirty="0">
                <a:latin typeface="Calibri"/>
                <a:ea typeface="Calibri"/>
                <a:cs typeface="Calibri"/>
                <a:sym typeface="Calibri"/>
              </a:rPr>
              <a:t>, etc., </a:t>
            </a:r>
            <a:r>
              <a:rPr lang="en-US" altLang="ko-KR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 for large language models.</a:t>
            </a:r>
            <a:endParaRPr lang="en-US"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individual teams are allowed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 You should do this competition by yourself.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You must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also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submit your training code to the PLMS. TAs can check whether your code reproduces the results or not.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Any significant differences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in reproduced results may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 in severe penalties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If anything that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violates the honor code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is found, TAs will contact you. If you cannot answer reasonably,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will get severe penalties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2860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Dataset – NBA player dataset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8200" y="1511028"/>
            <a:ext cx="10515600" cy="446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You will get the stats of the NBA player per year.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dataset consists of personal statistics, such as the goals, assists, blocks, steals and more.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In the classification task, your goal is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predict the position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of the player. (Column ‘position’ in csv file)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In the regression task, your goal is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predict the minutes played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in a year. (Column “MIN” in csv file)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The detail can be checked in the Kaggle site.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Summary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Training set : 15000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Test set : 2000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Classification task class number : 6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Regression task range of the label : 0 ~</a:t>
            </a:r>
          </a:p>
          <a:p>
            <a:pPr marL="228600" lvl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64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8200" y="1511028"/>
            <a:ext cx="10515600" cy="446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In the classification task, we will use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Weighted F1 score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for the evaluation metric.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In the regression task, we will use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Mean Squared Error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for the evaluation metric.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For more details, please refer to the official document.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altLang="ko-KR" sz="1800" dirty="0">
                <a:latin typeface="Calibri"/>
                <a:ea typeface="Calibri"/>
                <a:cs typeface="Calibri"/>
                <a:sym typeface="Calibri"/>
              </a:rPr>
              <a:t>F1 Score : </a:t>
            </a:r>
            <a:r>
              <a:rPr lang="en-US" altLang="ko-KR" sz="1800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https://www.kaggle.com/code/metric/f1-score?scriptVersionId=151169352</a:t>
            </a:r>
            <a:endParaRPr lang="en-US" altLang="ko-KR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r>
              <a:rPr lang="en-US" altLang="ko-KR" sz="1800" dirty="0">
                <a:latin typeface="Calibri"/>
                <a:ea typeface="Calibri"/>
                <a:cs typeface="Calibri"/>
                <a:sym typeface="Calibri"/>
              </a:rPr>
              <a:t>MSE : https://www.kaggle.com/code/metric/mean-squared-error?scriptVersionId=151169627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altLang="ko-KR"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223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8200" y="1511028"/>
            <a:ext cx="10515600" cy="446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You can enter the competition by the link below.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task : https://www.kaggle.com/t/5ddcb6fa9e3d424db15720604c91512d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task : https://www.kaggle.com/t/1a5971d43d22427da3916a4cd9edbfad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Please thoroughly read both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PPT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and the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descriptions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provided on the Kaggle page.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If there are any questions, please leave the questions on the Q&amp;A board.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altLang="ko-KR"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67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Format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8200" y="1511028"/>
            <a:ext cx="10515600" cy="446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deadline in Kaggle is </a:t>
            </a: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2024-11-10 23:59 PM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deadline in PLMS(code submission) is </a:t>
            </a: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2024-11-11 23:59 PM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When you submit the code in the PLMS, you should follow the format below.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[student_id].zip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There are no restrictions on the file names or structure inside the [student_id].zip file.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603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7113863" y="1484851"/>
            <a:ext cx="4451853" cy="489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6497750" y="1384276"/>
            <a:ext cx="5056925" cy="2751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Kaggle-site</a:t>
            </a: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① Overview: Description of the task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② Data:	Files to be used in the competition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③ Leaderboard: Current score updated in real time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④ Rules: What you must follow in the competition</a:t>
            </a:r>
            <a:endParaRPr sz="18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⑤ My submissions: Files you submitted</a:t>
            </a: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⑥ Submit Predictions: Submission</a:t>
            </a:r>
            <a:endParaRPr sz="1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8" name="Google Shape;12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384276"/>
            <a:ext cx="5056925" cy="454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Tips</a:t>
            </a:r>
            <a:endParaRPr sz="4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838200" y="1511028"/>
            <a:ext cx="10515600" cy="446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In Kaggle competition, the test dataset is divided into two groups.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Public test dataset : In the leaderboard, the score will be calculated by testing with public test dataset. This is 50% of the test dataset.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Private test dataset : The final score, which will be used to grade your homework, is test with the private test dataset. This is 50% of the test dataset.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SzPts val="2000"/>
            </a:pPr>
            <a:endParaRPr lang="en-US" altLang="ko-K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If your </a:t>
            </a: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model is overfitted to the public test dataset</a:t>
            </a: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, your final score may be lower.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You cannot check the performance on the private test dataset.</a:t>
            </a:r>
          </a:p>
        </p:txBody>
      </p:sp>
    </p:spTree>
    <p:extLst>
      <p:ext uri="{BB962C8B-B14F-4D97-AF65-F5344CB8AC3E}">
        <p14:creationId xmlns:p14="http://schemas.microsoft.com/office/powerpoint/2010/main" val="91713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749</Words>
  <Application>Microsoft Office PowerPoint</Application>
  <PresentationFormat>와이드스크린</PresentationFormat>
  <Paragraphs>62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Arial</vt:lpstr>
      <vt:lpstr>Calibri</vt:lpstr>
      <vt:lpstr>Office 테마</vt:lpstr>
      <vt:lpstr>CSED226 Introduction to Data Analysis Competition: Classification &amp; Regression</vt:lpstr>
      <vt:lpstr>Overview</vt:lpstr>
      <vt:lpstr>Rules</vt:lpstr>
      <vt:lpstr>Dataset – NBA player dataset</vt:lpstr>
      <vt:lpstr>Evaluation</vt:lpstr>
      <vt:lpstr>Competition</vt:lpstr>
      <vt:lpstr>Format</vt:lpstr>
      <vt:lpstr>Competition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CSED226 Introduction to Data Analysis Competition: Classification &amp; Regression</dc:title>
  <dc:creator>lee seongje</dc:creator>
  <cp:lastModifiedBy>동하 김</cp:lastModifiedBy>
  <cp:revision>33</cp:revision>
  <dcterms:created xsi:type="dcterms:W3CDTF">2020-10-30T11:30:37Z</dcterms:created>
  <dcterms:modified xsi:type="dcterms:W3CDTF">2024-10-30T13:37:49Z</dcterms:modified>
</cp:coreProperties>
</file>