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3" r:id="rId7"/>
    <p:sldId id="267" r:id="rId8"/>
    <p:sldId id="264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eHhnuxbtEYaTLzYzSr2KaLQ34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22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769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1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etric/f1-score?scriptVersionId=15116935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524000" y="183483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CSED226</a:t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Introduction to Data Analysis</a:t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Competition: Advanced Classification &amp; Regression</a:t>
            </a:r>
            <a:endParaRPr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 this assignment, you are going to make your own model which solves the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classification task and the regression task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Your goal is to increase your model's performance to the maximum extent you can.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use some techniques such as data preprocessing, model selection, and hyperparameter tuning.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submit your model’s result to Kaggle, and then you can monitor your scores and your rankings in real-time on the leaderboard in Kaggle.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make sure that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only submit 20 times per day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utilize your own local machine to check the performance.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You can use any models or methods you have learned in class (Decision Tree, Ensembles, SVM, etc.) </a:t>
            </a:r>
            <a:r>
              <a:rPr lang="en-US" altLang="ko-KR" sz="1600" b="1" dirty="0">
                <a:latin typeface="Calibri"/>
                <a:ea typeface="Calibri"/>
                <a:cs typeface="Calibri"/>
                <a:sym typeface="Calibri"/>
              </a:rPr>
              <a:t>*except </a:t>
            </a:r>
            <a:r>
              <a:rPr lang="en-US" altLang="ko-KR" sz="1600" b="1" dirty="0" err="1">
                <a:latin typeface="Calibri"/>
                <a:ea typeface="Calibri"/>
                <a:cs typeface="Calibri"/>
                <a:sym typeface="Calibri"/>
              </a:rPr>
              <a:t>kNN</a:t>
            </a:r>
            <a:r>
              <a:rPr lang="en-US" altLang="ko-KR" sz="1600" b="1" dirty="0">
                <a:latin typeface="Calibri"/>
                <a:ea typeface="Calibri"/>
                <a:cs typeface="Calibri"/>
                <a:sym typeface="Calibri"/>
              </a:rPr>
              <a:t>*.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You can use all the deep learning library (</a:t>
            </a:r>
            <a:r>
              <a:rPr lang="en-US" altLang="ko-KR" sz="1600" dirty="0" err="1"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1600" dirty="0" err="1"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, etc.), except for </a:t>
            </a:r>
            <a:r>
              <a:rPr lang="en-US" altLang="ko-KR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language model</a:t>
            </a: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individual team is allowed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 You should do this competition by yourself.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You must submit your training code to the PLMS. TAs can check whether your code reproduces the results or not.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significant differences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in the reproduced results will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 in severe penalties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If anything that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violates the honor code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is found, TAs will contact you. If you cannot answer reasonably,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get severe penalties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NBA player dataset</a:t>
            </a:r>
            <a:endParaRPr sz="16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You will get the stats of the NBA player per year.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dataset consists with the personal stats such as the goal, assist, block, steal and so on. </a:t>
            </a:r>
            <a:endParaRPr sz="1600" dirty="0"/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In the classification task, your goal is to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 the position of the player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 (Column “position” in csv file)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In the regression task, your goal is to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 the played minutes</a:t>
            </a:r>
            <a:r>
              <a:rPr lang="ko-KR" alt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year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 (Column “MIN” in csv file)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ko-KR" sz="1600" dirty="0">
                <a:latin typeface="Calibri"/>
                <a:ea typeface="Calibri"/>
                <a:cs typeface="Calibri"/>
                <a:sym typeface="Calibri"/>
              </a:rPr>
              <a:t>The detail can be checked in Kaggle site.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600"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Training set: 15000</a:t>
            </a:r>
            <a:endParaRPr sz="1600"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Test set: 2000</a:t>
            </a:r>
            <a:endParaRPr sz="1600" dirty="0"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Classification task class number : 5</a:t>
            </a:r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Regression task range of the label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0 ~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1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8;p8">
            <a:extLst>
              <a:ext uri="{FF2B5EF4-FFF2-40B4-BE49-F238E27FC236}">
                <a16:creationId xmlns:a16="http://schemas.microsoft.com/office/drawing/2014/main" id="{9A205324-DB63-4BA4-94DE-A5638C008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In the classification task, we will use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Weighted F1 score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for the evaluation metric.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In the regression task, we will use 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 Squared Error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for the evaluation metric.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For more details, please check the official document.</a:t>
            </a: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F1 Score :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https://www.kaggle.com/code/metric/f1-score?scriptVersionId=151169352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MSE : https://www.kaggle.com/code/metric/mean-squared-error?scriptVersionId=151169627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You can enter the competition by the link below.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Classification task : https://www.kaggle.com/t/297d83ccf20d4746873769aa7636709b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Regression task : https://www.kaggle.com/t/10bd2f64983c45679ddde146964753d3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Please thoroughly read both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PPT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and the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descriptions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provided on the Kaggle page.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96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If there are any questions, please leave the questions on the Q&amp;A board.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96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2072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Kaggle is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2024-11-24 23:59 PM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PLMS(code submission) is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2024-11-25 23:59 PM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When you submit the code in the PLMS, you should follow the format below.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[student_id].zip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contents in the .zip file have no format. Please implement free.</a:t>
            </a:r>
          </a:p>
        </p:txBody>
      </p:sp>
    </p:spTree>
    <p:extLst>
      <p:ext uri="{BB962C8B-B14F-4D97-AF65-F5344CB8AC3E}">
        <p14:creationId xmlns:p14="http://schemas.microsoft.com/office/powerpoint/2010/main" val="121444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6497750" y="1384276"/>
            <a:ext cx="5056925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Kaggle-site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Overview: Description of the task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Data:	Files to be used in the competition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Leaderboard: Current score updated in real time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 Rules: What you must follow in the competition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My submissions: Files you submitted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Submit Predictions: Submission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84276"/>
            <a:ext cx="5056925" cy="454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0;p10">
            <a:extLst>
              <a:ext uri="{FF2B5EF4-FFF2-40B4-BE49-F238E27FC236}">
                <a16:creationId xmlns:a16="http://schemas.microsoft.com/office/drawing/2014/main" id="{1927BF3F-FCB5-4222-BCDE-B35CCF3CC0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 Kaggle competition, the test dataset is divided into two groups.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Public test dataset : In the leaderboard, the score will be calculated by testing with public test dataset. This is 50% of the test dataset.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Private test dataset : The final score, which will be used to grade your homework, is test with the private test dataset. This is 50% of the test dataset.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ct val="108108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If your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model is overfitted to the public test dataset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your final score can be low.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ct val="108108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ct val="108108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You cannot check the performance on the private test dataset.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8108"/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1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739</Words>
  <Application>Microsoft Macintosh PowerPoint</Application>
  <PresentationFormat>와이드스크린</PresentationFormat>
  <Paragraphs>89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Calibri</vt:lpstr>
      <vt:lpstr>Office 테마</vt:lpstr>
      <vt:lpstr>CSED226 Introduction to Data Analysis Competition: Advanced Classification &amp; Regression</vt:lpstr>
      <vt:lpstr>Overview</vt:lpstr>
      <vt:lpstr>Rules</vt:lpstr>
      <vt:lpstr>Datasets</vt:lpstr>
      <vt:lpstr>Evaluation</vt:lpstr>
      <vt:lpstr>Competition</vt:lpstr>
      <vt:lpstr>Format</vt:lpstr>
      <vt:lpstr>Competition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CSED226 Introduction to Data Analysis Competition: Classification &amp; Regression</dc:title>
  <dc:creator>lee seongje</dc:creator>
  <cp:lastModifiedBy>김동하(컴퓨터공학과)</cp:lastModifiedBy>
  <cp:revision>36</cp:revision>
  <dcterms:created xsi:type="dcterms:W3CDTF">2020-10-30T11:30:37Z</dcterms:created>
  <dcterms:modified xsi:type="dcterms:W3CDTF">2024-11-14T00:41:57Z</dcterms:modified>
</cp:coreProperties>
</file>