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06A0F8-132E-8847-A3CA-8EA9D4325ABE}" v="2" dt="2024-12-22T09:32:20.501"/>
    <p1510:client id="{71CED30E-D15B-487D-A7D5-8167A08B5F79}" v="2000" dt="2024-12-22T14:07:26.3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33"/>
  </p:normalViewPr>
  <p:slideViewPr>
    <p:cSldViewPr snapToGrid="0">
      <p:cViewPr varScale="1">
        <p:scale>
          <a:sx n="121" d="100"/>
          <a:sy n="121" d="100"/>
        </p:scale>
        <p:origin x="6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B8909-7909-7ED6-28BC-D9432EAD35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1269FC-C48C-3F48-2442-59861C30E8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B5300-F6EC-2C8A-7042-D77D91687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3DCCA-AA0D-CD4A-84E9-9FD3C3C733C1}" type="datetimeFigureOut">
              <a:rPr lang="en-KR" smtClean="0"/>
              <a:t>1/12/25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426A9-C41C-389A-CDAB-A6FC4F9D4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35B1A-5F6C-D914-AA85-451D104D3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539D9-A3E4-664B-94B9-AADE0C7F7CB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896777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69192-BE98-FA70-E6DB-520F1842B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668169-51C1-2584-DFA8-F2B7B8F010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15022D-D6C6-1CAB-7A6E-FB0EF54D6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3DCCA-AA0D-CD4A-84E9-9FD3C3C733C1}" type="datetimeFigureOut">
              <a:rPr lang="en-KR" smtClean="0"/>
              <a:t>1/12/25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51265-078F-A9FA-3758-EFAF0C2EB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F63AD-FD4D-6300-EB06-62463556D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539D9-A3E4-664B-94B9-AADE0C7F7CB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3578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5D62F2-2689-12F5-D3CF-5F6B8FB9A1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8E7623-0380-D2BC-FD22-DE770E5B43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099A0C-C5EF-4830-F479-3AF1C1291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3DCCA-AA0D-CD4A-84E9-9FD3C3C733C1}" type="datetimeFigureOut">
              <a:rPr lang="en-KR" smtClean="0"/>
              <a:t>1/12/25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97519D-6311-9402-65ED-FBD3F4836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04EA3-7DF0-683E-DA0E-0EFE631D9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539D9-A3E4-664B-94B9-AADE0C7F7CB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549480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362D5-F2EB-6503-F35A-FB49DB563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4A6BD-36F6-0B34-ADDF-A4DFD864D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B60782-7870-F236-721F-E1F38C585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3DCCA-AA0D-CD4A-84E9-9FD3C3C733C1}" type="datetimeFigureOut">
              <a:rPr lang="en-KR" smtClean="0"/>
              <a:t>1/12/25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9DA7BB-0D93-D3D3-9D8E-2DBCFFAB2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5EC9A1-ACAD-F65C-2B82-473EA09EA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539D9-A3E4-664B-94B9-AADE0C7F7CB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030292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1AFF2-C68E-1A70-83AF-BF84EBB36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EDEF8B-C268-AA6B-A089-B40A018A43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6D971E-AB05-07D7-EB17-7760AB4EB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3DCCA-AA0D-CD4A-84E9-9FD3C3C733C1}" type="datetimeFigureOut">
              <a:rPr lang="en-KR" smtClean="0"/>
              <a:t>1/12/25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8FFD87-30B3-9C9D-823E-795D29F19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CE580-F7A6-8C66-81A1-71251AB10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539D9-A3E4-664B-94B9-AADE0C7F7CB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18518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26B19-36E7-2A3A-E46D-F3F3F7431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3AFBA-2A2D-28A6-1629-BAE981D0BC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5F102D-0A9B-52B1-B43F-C984AAAFFF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A145BF-80F2-0C20-32BC-3FB9AECEB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3DCCA-AA0D-CD4A-84E9-9FD3C3C733C1}" type="datetimeFigureOut">
              <a:rPr lang="en-KR" smtClean="0"/>
              <a:t>1/12/25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A3DFE4-8CF8-3602-1710-A846B98C3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0DA1DE-78CC-8CFB-36F9-2F2D17B3A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539D9-A3E4-664B-94B9-AADE0C7F7CB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639871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5EE63-10C6-8EC9-36A6-19A8E1D27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84945-D189-6AE7-3A26-DEA71BC2CF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D42A67-126E-7A4E-DA9A-C9AA23662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002ACC-E0EB-0C2B-AAE9-4857052A70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EA0765-B67A-B85B-3CE7-07FB22DD59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63C663-96AC-224E-B0EE-95861466F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3DCCA-AA0D-CD4A-84E9-9FD3C3C733C1}" type="datetimeFigureOut">
              <a:rPr lang="en-KR" smtClean="0"/>
              <a:t>1/12/25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29E27A-20CA-0828-EEBE-E3EF86073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D578B2-BFE7-6CD3-6119-D88BBB894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539D9-A3E4-664B-94B9-AADE0C7F7CB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243746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21656-B9B6-80F3-C8A2-A43848307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5C5D2A-EA5C-6831-1D39-CD9E8B46C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3DCCA-AA0D-CD4A-84E9-9FD3C3C733C1}" type="datetimeFigureOut">
              <a:rPr lang="en-KR" smtClean="0"/>
              <a:t>1/12/25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958097-DD76-70FD-7E1A-3ADBCCCB2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0ADDFC-94E2-FECB-9134-A7DAE9B55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539D9-A3E4-664B-94B9-AADE0C7F7CB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072556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01F7AD-E58F-9232-D5AB-2143D8979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3DCCA-AA0D-CD4A-84E9-9FD3C3C733C1}" type="datetimeFigureOut">
              <a:rPr lang="en-KR" smtClean="0"/>
              <a:t>1/12/25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643556-E692-87B6-CCB5-1F4257880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96CCCF-C160-0413-ED47-73056E4B7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539D9-A3E4-664B-94B9-AADE0C7F7CB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08055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D0304-F00F-19DE-8AA4-283789E43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22447-7EA0-A277-970C-ED56786E3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DE449A-8973-4B04-AAE4-3CEC921DAB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8E00D-CA36-E626-A3E1-1BC820B90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3DCCA-AA0D-CD4A-84E9-9FD3C3C733C1}" type="datetimeFigureOut">
              <a:rPr lang="en-KR" smtClean="0"/>
              <a:t>1/12/25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1740EC-8940-7D6C-CE36-389E367FA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E5889D-3284-A058-89A8-E5BA08326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539D9-A3E4-664B-94B9-AADE0C7F7CB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853489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ED319-E1A3-6CC2-FBDD-57EBE0786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DE5852-31D7-5250-DB49-C97D325E51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2FC7CA-7F2B-4762-C6C7-3724E7B8BC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D651CD-0756-E198-11C7-C817C8ED2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3DCCA-AA0D-CD4A-84E9-9FD3C3C733C1}" type="datetimeFigureOut">
              <a:rPr lang="en-KR" smtClean="0"/>
              <a:t>1/12/25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053DA-6DE4-01D8-613F-E7493A204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AB18F2-77E6-B176-B114-5EDC6DC37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539D9-A3E4-664B-94B9-AADE0C7F7CB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629289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22DD69-B605-987E-B347-ABF554E71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K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A7509A-4FB5-D72D-56FA-6E7BD2F03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K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2D34D1-0ABE-3E91-9108-F92568F8CC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13DCCA-AA0D-CD4A-84E9-9FD3C3C733C1}" type="datetimeFigureOut">
              <a:rPr lang="en-KR" smtClean="0"/>
              <a:t>1/12/25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02C4AE-1541-3995-949A-97FD0499AB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65AEE-18AF-0A59-A656-EE975308C9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8539D9-A3E4-664B-94B9-AADE0C7F7CB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744268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alinlab.kaist.ac.kr/KCS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namu.wiki/w/%ED%95%9C%EA%B5%AD%EC%9D%B8%20%EC%9D%B4%EB%A6%84%EC%9D%98%20%EB%A1%9C%EB%A7%88%EC%9E%90%20%ED%91%9C%EA%B8%B0#s-11.1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CA841-0D5E-E7D3-AE6C-82442A261D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교원후보 검색기 제작논의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55A164-D35D-ECCA-DA34-05B44E223A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962606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8BC28-42D6-5548-6D7E-A8BDE3A0B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홈페이지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F4115-AF99-6E67-EDC8-9483733B9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검색할 학회 목록 및 기간 선택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>
                <a:hlinkClick r:id="rId2"/>
              </a:rPr>
              <a:t>https://alinlab.kaist.ac.kr/KCSS</a:t>
            </a:r>
            <a:r>
              <a:rPr lang="en-US" altLang="ko-KR" dirty="0"/>
              <a:t> </a:t>
            </a:r>
            <a:r>
              <a:rPr lang="ko-KR" altLang="en-US" dirty="0"/>
              <a:t>비슷하게</a:t>
            </a:r>
            <a:endParaRPr lang="en-US" altLang="ko-KR" dirty="0"/>
          </a:p>
          <a:p>
            <a:r>
              <a:rPr lang="ko-KR" altLang="en-US" dirty="0"/>
              <a:t>논문 필터 체크리스트</a:t>
            </a:r>
            <a:r>
              <a:rPr lang="en-US" altLang="ko-KR" dirty="0"/>
              <a:t>:</a:t>
            </a:r>
          </a:p>
          <a:p>
            <a:pPr lvl="1"/>
            <a:r>
              <a:rPr lang="en-US" altLang="ko-KR" dirty="0"/>
              <a:t>1</a:t>
            </a:r>
            <a:r>
              <a:rPr lang="ko-KR" altLang="en-US" dirty="0"/>
              <a:t>저자가 한국인</a:t>
            </a:r>
            <a:endParaRPr lang="en-US" altLang="ko-KR" dirty="0"/>
          </a:p>
          <a:p>
            <a:pPr lvl="1"/>
            <a:r>
              <a:rPr lang="en-US" altLang="ko-KR" dirty="0"/>
              <a:t>1</a:t>
            </a:r>
            <a:r>
              <a:rPr lang="ko-KR" altLang="en-US" dirty="0"/>
              <a:t>저자 또는 </a:t>
            </a:r>
            <a:r>
              <a:rPr lang="en-US" altLang="ko-KR" dirty="0"/>
              <a:t>2</a:t>
            </a:r>
            <a:r>
              <a:rPr lang="ko-KR" altLang="en-US" dirty="0"/>
              <a:t>저자가 한국인</a:t>
            </a:r>
            <a:endParaRPr lang="en-US" altLang="ko-KR" dirty="0"/>
          </a:p>
          <a:p>
            <a:pPr lvl="1"/>
            <a:r>
              <a:rPr lang="ko-KR" altLang="en-US" dirty="0"/>
              <a:t>마지막 저자가 한국인</a:t>
            </a:r>
            <a:endParaRPr lang="en-US" altLang="ko-KR" dirty="0"/>
          </a:p>
          <a:p>
            <a:pPr lvl="1"/>
            <a:r>
              <a:rPr lang="ko-KR" altLang="en-US" dirty="0"/>
              <a:t>저자 중 한 명 이상이 한국인</a:t>
            </a:r>
            <a:endParaRPr lang="en-US" altLang="ko-KR" dirty="0"/>
          </a:p>
          <a:p>
            <a:r>
              <a:rPr lang="ko-KR" altLang="en-US" dirty="0"/>
              <a:t>한국인인지 확실하지 않은 경우를</a:t>
            </a:r>
            <a:br>
              <a:rPr lang="en-US" altLang="ko-KR" dirty="0"/>
            </a:br>
            <a:r>
              <a:rPr lang="ko-KR" altLang="en-US" dirty="0"/>
              <a:t>포함할지에 대한 옵션 선택 가능하도록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AEEFDA4-9ECB-587B-0EEA-30C6F7CCD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5018" y="2462682"/>
            <a:ext cx="3698782" cy="4030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858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71066-48B9-735A-3361-D270A710C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학회 요약 리포트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2841E-2FD8-28DD-2D75-BA94C1861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선택된 하나 이상의 학회와 주어진 기간에 대해</a:t>
            </a:r>
            <a:r>
              <a:rPr lang="en-US" altLang="ko-KR" dirty="0"/>
              <a:t>, </a:t>
            </a:r>
            <a:r>
              <a:rPr lang="ko-KR" altLang="en-US" dirty="0"/>
              <a:t>각 필터에 의해 추출된 논문 목록을 </a:t>
            </a:r>
            <a:r>
              <a:rPr lang="ko-KR" altLang="en-US" dirty="0" err="1"/>
              <a:t>필터별</a:t>
            </a:r>
            <a:r>
              <a:rPr lang="ko-KR" altLang="en-US" dirty="0"/>
              <a:t> </a:t>
            </a:r>
            <a:r>
              <a:rPr lang="ko-KR" altLang="en-US" dirty="0" err="1"/>
              <a:t>섹션으로</a:t>
            </a:r>
            <a:r>
              <a:rPr lang="ko-KR" altLang="en-US" dirty="0"/>
              <a:t> 만들어서 보이도록 함</a:t>
            </a:r>
            <a:endParaRPr lang="en-US" altLang="ko-KR" dirty="0"/>
          </a:p>
          <a:p>
            <a:pPr lvl="1"/>
            <a:r>
              <a:rPr lang="ko-KR" altLang="en-US" dirty="0"/>
              <a:t>논문 정보</a:t>
            </a:r>
            <a:r>
              <a:rPr lang="en-US" altLang="ko-KR" dirty="0"/>
              <a:t>: </a:t>
            </a:r>
            <a:r>
              <a:rPr lang="ko-KR" altLang="en-US" dirty="0"/>
              <a:t>학회</a:t>
            </a:r>
            <a:r>
              <a:rPr lang="en-US" altLang="ko-KR" dirty="0"/>
              <a:t>, </a:t>
            </a:r>
            <a:r>
              <a:rPr lang="ko-KR" altLang="en-US" dirty="0"/>
              <a:t>연도</a:t>
            </a:r>
            <a:r>
              <a:rPr lang="en-US" altLang="ko-KR" dirty="0"/>
              <a:t>, </a:t>
            </a:r>
            <a:r>
              <a:rPr lang="ko-KR" altLang="en-US" dirty="0"/>
              <a:t>제목</a:t>
            </a:r>
            <a:r>
              <a:rPr lang="en-US" altLang="ko-KR" dirty="0"/>
              <a:t>, </a:t>
            </a:r>
            <a:r>
              <a:rPr lang="ko-KR" altLang="en-US" dirty="0"/>
              <a:t>저자명</a:t>
            </a:r>
            <a:endParaRPr lang="en-US" altLang="ko-KR" dirty="0"/>
          </a:p>
          <a:p>
            <a:pPr lvl="1"/>
            <a:r>
              <a:rPr lang="ko-KR" altLang="en-US" dirty="0"/>
              <a:t>섹션 간의 논문 정보 중복 허용</a:t>
            </a:r>
            <a:endParaRPr lang="en-US" altLang="ko-KR" dirty="0"/>
          </a:p>
          <a:p>
            <a:pPr lvl="1"/>
            <a:r>
              <a:rPr lang="ko-KR" altLang="en-US" dirty="0"/>
              <a:t>학회</a:t>
            </a:r>
            <a:r>
              <a:rPr lang="en-US" altLang="ko-KR" dirty="0"/>
              <a:t>, </a:t>
            </a:r>
            <a:r>
              <a:rPr lang="ko-KR" altLang="en-US" dirty="0"/>
              <a:t>연도의 내림차순으로 정렬</a:t>
            </a:r>
            <a:endParaRPr lang="en-US" altLang="ko-KR" dirty="0"/>
          </a:p>
          <a:p>
            <a:r>
              <a:rPr lang="ko-KR" altLang="en-US" dirty="0"/>
              <a:t>저자명을 한국인은 볼드체로 표시하고 괄호 안에 </a:t>
            </a:r>
            <a:r>
              <a:rPr lang="en-US" altLang="ko-KR" dirty="0"/>
              <a:t>1</a:t>
            </a:r>
            <a:r>
              <a:rPr lang="ko-KR" altLang="en-US" dirty="0"/>
              <a:t>저자 논문 수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또는</a:t>
            </a:r>
            <a:r>
              <a:rPr lang="en-US" altLang="ko-KR" dirty="0"/>
              <a:t>2</a:t>
            </a:r>
            <a:r>
              <a:rPr lang="ko-KR" altLang="en-US" dirty="0"/>
              <a:t>저자 논문 수</a:t>
            </a:r>
            <a:r>
              <a:rPr lang="en-US" altLang="ko-KR" dirty="0"/>
              <a:t>,</a:t>
            </a:r>
            <a:r>
              <a:rPr lang="ko-KR" altLang="en-US" dirty="0"/>
              <a:t> 마지막 저자 논문 수</a:t>
            </a:r>
            <a:r>
              <a:rPr lang="en-US" altLang="ko-KR" dirty="0"/>
              <a:t>,</a:t>
            </a:r>
            <a:r>
              <a:rPr lang="ko-KR" altLang="en-US" dirty="0"/>
              <a:t> 공동 저자 논문 수를 표시 정리해서 항목별 개수 보이기</a:t>
            </a:r>
            <a:r>
              <a:rPr lang="en-US" altLang="ko-KR" dirty="0"/>
              <a:t>.</a:t>
            </a:r>
            <a:r>
              <a:rPr lang="ko-KR" altLang="en-US" dirty="0"/>
              <a:t> 저자 </a:t>
            </a:r>
            <a:r>
              <a:rPr lang="en-US" altLang="ko-KR" dirty="0"/>
              <a:t>DBLP </a:t>
            </a:r>
            <a:r>
              <a:rPr lang="ko-KR" altLang="en-US" dirty="0"/>
              <a:t>페이지 링크 걸기</a:t>
            </a:r>
            <a:r>
              <a:rPr lang="en-US" altLang="ko-KR" dirty="0"/>
              <a:t>. (</a:t>
            </a:r>
            <a:r>
              <a:rPr lang="ko-KR" altLang="en-US" dirty="0"/>
              <a:t>첫 페이지에 보이는 </a:t>
            </a:r>
            <a:r>
              <a:rPr lang="en-US" altLang="ko-KR" dirty="0"/>
              <a:t>top-tier </a:t>
            </a:r>
            <a:r>
              <a:rPr lang="ko-KR" altLang="en-US" dirty="0"/>
              <a:t>학회 목록에 해당하는 것 중에서 기준에 따라 개수 확인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B72304-3A85-1F83-6DEF-526087595993}"/>
              </a:ext>
            </a:extLst>
          </p:cNvPr>
          <p:cNvSpPr txBox="1"/>
          <p:nvPr/>
        </p:nvSpPr>
        <p:spPr>
          <a:xfrm>
            <a:off x="1609399" y="5095403"/>
            <a:ext cx="981711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저자가 한국인인 논문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MICRO, 2024, An example paper title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b="1" u="sng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Gildong</a:t>
            </a:r>
            <a:r>
              <a:rPr lang="en-US" altLang="ko-KR" b="1" u="sng" dirty="0">
                <a:latin typeface="나눔고딕" panose="020D0604000000000000" pitchFamily="50" charset="-127"/>
                <a:ea typeface="나눔고딕" panose="020D0604000000000000" pitchFamily="50" charset="-127"/>
              </a:rPr>
              <a:t> Hong(3,4,5,7)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b="1" u="sng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Sunsin</a:t>
            </a:r>
            <a:r>
              <a:rPr lang="en-US" altLang="ko-KR" b="1" u="sng" dirty="0">
                <a:latin typeface="나눔고딕" panose="020D0604000000000000" pitchFamily="50" charset="-127"/>
                <a:ea typeface="나눔고딕" panose="020D0604000000000000" pitchFamily="50" charset="-127"/>
              </a:rPr>
              <a:t> Lee(2,3,0,12)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Albert Einstein, Richard Feynman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ISCA, 2024, Another example paper title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b="1" u="sng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Dongjoo</a:t>
            </a:r>
            <a:r>
              <a:rPr lang="en-US" altLang="ko-KR" b="1" u="sng" dirty="0">
                <a:latin typeface="나눔고딕" panose="020D0604000000000000" pitchFamily="50" charset="-127"/>
                <a:ea typeface="나눔고딕" panose="020D0604000000000000" pitchFamily="50" charset="-127"/>
              </a:rPr>
              <a:t> Yoon(5,5,7,10)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Alan Turing, </a:t>
            </a:r>
            <a:r>
              <a:rPr lang="en-US" altLang="ko-KR" b="1" u="sng" dirty="0">
                <a:latin typeface="나눔고딕" panose="020D0604000000000000" pitchFamily="50" charset="-127"/>
                <a:ea typeface="나눔고딕" panose="020D0604000000000000" pitchFamily="50" charset="-127"/>
              </a:rPr>
              <a:t>Gu Kim(7,8,10,19)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30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4B0EA-050A-8708-0ACC-752386C84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구독 관리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A8AF8-6B0B-1067-0AA5-E279DDEDD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이메일로 구독 </a:t>
            </a:r>
            <a:r>
              <a:rPr lang="en-US" altLang="ko-KR" dirty="0"/>
              <a:t>–</a:t>
            </a:r>
            <a:r>
              <a:rPr lang="ko-KR" altLang="en-US" dirty="0"/>
              <a:t> 간단히 비번 입력해서 관리 </a:t>
            </a:r>
            <a:r>
              <a:rPr lang="en-US" altLang="ko-KR" dirty="0"/>
              <a:t>(</a:t>
            </a:r>
            <a:r>
              <a:rPr lang="ko-KR" altLang="en-US" dirty="0"/>
              <a:t>강력한 보안 불필요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ko-KR" altLang="en-US" dirty="0"/>
              <a:t>비번 입력 페이지에 보안 수준 안내하기</a:t>
            </a:r>
            <a:endParaRPr lang="en-US" altLang="ko-KR" dirty="0"/>
          </a:p>
          <a:p>
            <a:r>
              <a:rPr lang="ko-KR" altLang="en-US" dirty="0"/>
              <a:t>구독하는 학회에 대해 일주일에 한번씩 새 </a:t>
            </a:r>
            <a:r>
              <a:rPr lang="ko-KR" altLang="en-US" dirty="0" err="1"/>
              <a:t>프로시딩</a:t>
            </a:r>
            <a:r>
              <a:rPr lang="ko-KR" altLang="en-US" dirty="0"/>
              <a:t> 정보 등록 확인 후 요약 리포트 전송 </a:t>
            </a:r>
            <a:endParaRPr lang="en-US" altLang="ko-KR" dirty="0"/>
          </a:p>
          <a:p>
            <a:r>
              <a:rPr lang="ko-KR" altLang="en-US" dirty="0"/>
              <a:t>구독 리포트에는 모든 필터 항목에 대해 보고서 생성</a:t>
            </a:r>
            <a:r>
              <a:rPr lang="en-US" altLang="ko-KR" dirty="0"/>
              <a:t>:</a:t>
            </a:r>
          </a:p>
          <a:p>
            <a:pPr lvl="1"/>
            <a:r>
              <a:rPr lang="en-US" altLang="ko-KR" dirty="0"/>
              <a:t>1</a:t>
            </a:r>
            <a:r>
              <a:rPr lang="ko-KR" altLang="en-US" dirty="0"/>
              <a:t>저자가 한국인</a:t>
            </a:r>
            <a:endParaRPr lang="en-US" altLang="ko-KR" dirty="0"/>
          </a:p>
          <a:p>
            <a:pPr lvl="1"/>
            <a:r>
              <a:rPr lang="en-US" altLang="ko-KR" dirty="0"/>
              <a:t>1</a:t>
            </a:r>
            <a:r>
              <a:rPr lang="ko-KR" altLang="en-US" dirty="0"/>
              <a:t>저자 또는 </a:t>
            </a:r>
            <a:r>
              <a:rPr lang="en-US" altLang="ko-KR" dirty="0"/>
              <a:t>2</a:t>
            </a:r>
            <a:r>
              <a:rPr lang="ko-KR" altLang="en-US" dirty="0"/>
              <a:t>저자가 한국인</a:t>
            </a:r>
            <a:endParaRPr lang="en-US" altLang="ko-KR" dirty="0"/>
          </a:p>
          <a:p>
            <a:pPr lvl="1"/>
            <a:r>
              <a:rPr lang="ko-KR" altLang="en-US" dirty="0"/>
              <a:t>마지막 저자가 한국인</a:t>
            </a:r>
            <a:endParaRPr lang="en-US" altLang="ko-KR" dirty="0"/>
          </a:p>
          <a:p>
            <a:pPr lvl="1"/>
            <a:r>
              <a:rPr lang="ko-KR" altLang="en-US" dirty="0"/>
              <a:t>저자 중 한 명 이상이 한국인</a:t>
            </a:r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434827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AD3C8-BF38-CE17-CF02-BAE0F8C30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로컬 데이터베이스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38BDA-BA62-CC87-FF11-D1414FAA9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DB </a:t>
            </a:r>
            <a:r>
              <a:rPr lang="ko-KR" altLang="en-US" dirty="0"/>
              <a:t>구축이 필요할까</a:t>
            </a:r>
            <a:r>
              <a:rPr lang="en-US" altLang="ko-KR" dirty="0"/>
              <a:t>? </a:t>
            </a:r>
          </a:p>
          <a:p>
            <a:pPr lvl="1"/>
            <a:r>
              <a:rPr lang="ko-KR" altLang="en-US" dirty="0"/>
              <a:t>과도한 </a:t>
            </a:r>
            <a:r>
              <a:rPr lang="en-US" altLang="ko-KR" dirty="0"/>
              <a:t>DBLP </a:t>
            </a:r>
            <a:r>
              <a:rPr lang="ko-KR" altLang="en-US" dirty="0"/>
              <a:t>트래픽이 발생하는 것을 방지하기 위해 구축 필요</a:t>
            </a:r>
            <a:r>
              <a:rPr lang="en-US" altLang="ko-KR" dirty="0"/>
              <a:t>..? </a:t>
            </a:r>
          </a:p>
          <a:p>
            <a:endParaRPr lang="en-US" altLang="ko-KR" dirty="0"/>
          </a:p>
          <a:p>
            <a:r>
              <a:rPr lang="ko-KR" altLang="en-US" dirty="0"/>
              <a:t>리포트 생성을 위해 </a:t>
            </a:r>
            <a:r>
              <a:rPr lang="en-US" altLang="ko-KR" dirty="0"/>
              <a:t>MySQL </a:t>
            </a:r>
            <a:r>
              <a:rPr lang="ko-KR" altLang="en-US" dirty="0"/>
              <a:t>이용</a:t>
            </a:r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22640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FAA65-0BFD-2589-B1A9-D13D7DBA2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한국인 이름 판별 방법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4D12D-8461-4202-B141-1FF01EC03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일단은 성씨로 구분하기</a:t>
            </a:r>
            <a:r>
              <a:rPr lang="en-US" altLang="ko-KR" dirty="0"/>
              <a:t>?</a:t>
            </a:r>
          </a:p>
          <a:p>
            <a:pPr lvl="1"/>
            <a:r>
              <a:rPr lang="en-US" dirty="0">
                <a:hlinkClick r:id="rId2"/>
              </a:rPr>
              <a:t>https://namu.wiki/w/%ED%95%9C%EA%B5%AD%EC%9D%B8%20%EC%9D%B4%EB%A6%84%EC%9D%98%20%EB%A1%9C%EB%A7%88%EC%9E%90%20%ED%91%9C%EA%B8%B0#s-11.1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r>
              <a:rPr lang="en-US" dirty="0"/>
              <a:t>Whitelist</a:t>
            </a:r>
            <a:r>
              <a:rPr lang="ko-KR" altLang="en-US" dirty="0"/>
              <a:t> </a:t>
            </a:r>
            <a:r>
              <a:rPr lang="en-US" altLang="ko-KR" dirty="0"/>
              <a:t>/</a:t>
            </a:r>
            <a:r>
              <a:rPr lang="ko-KR" altLang="en-US" dirty="0"/>
              <a:t> </a:t>
            </a:r>
            <a:r>
              <a:rPr lang="en-US" altLang="ko-KR" dirty="0"/>
              <a:t>blacklist</a:t>
            </a:r>
            <a:endParaRPr lang="en-US" dirty="0"/>
          </a:p>
          <a:p>
            <a:pPr lvl="1"/>
            <a:r>
              <a:rPr lang="ko-KR" altLang="en-US" dirty="0"/>
              <a:t>알고리즘으로 판별하기 어려운 이름 수동으로 등록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98483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6DF14-993C-D049-415C-E9F916A0D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기타 사항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2DBB7-DFC1-F6DF-0154-B8C79177C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홈페이지 특정 포트로 </a:t>
            </a:r>
            <a:r>
              <a:rPr lang="ko-KR" altLang="en-US" dirty="0" err="1"/>
              <a:t>열어두기</a:t>
            </a:r>
            <a:endParaRPr lang="en-US" altLang="ko-KR" dirty="0"/>
          </a:p>
          <a:p>
            <a:r>
              <a:rPr lang="ko-KR" altLang="en-US" dirty="0"/>
              <a:t>버그 리포트 받을 이메일 주소 안내</a:t>
            </a:r>
            <a:endParaRPr lang="en-US" altLang="ko-KR" dirty="0"/>
          </a:p>
          <a:p>
            <a:pPr lvl="1"/>
            <a:r>
              <a:rPr lang="en-US" dirty="0"/>
              <a:t>Group email alias </a:t>
            </a:r>
            <a:r>
              <a:rPr lang="ko-KR" altLang="en-US" dirty="0"/>
              <a:t>만들기</a:t>
            </a:r>
            <a:r>
              <a:rPr lang="en-US" altLang="ko-KR" dirty="0"/>
              <a:t>?</a:t>
            </a:r>
            <a:endParaRPr lang="en-KR" dirty="0"/>
          </a:p>
          <a:p>
            <a:r>
              <a:rPr lang="ko-KR" altLang="en-US" dirty="0"/>
              <a:t>보수</a:t>
            </a:r>
            <a:endParaRPr lang="en-US" altLang="ko-KR" dirty="0"/>
          </a:p>
          <a:p>
            <a:r>
              <a:rPr lang="ko-KR" altLang="en-US" dirty="0"/>
              <a:t>진행 과정</a:t>
            </a:r>
            <a:endParaRPr lang="en-US" altLang="ko-KR" dirty="0"/>
          </a:p>
          <a:p>
            <a:pPr lvl="1"/>
            <a:r>
              <a:rPr lang="en-US" dirty="0"/>
              <a:t>~2</a:t>
            </a:r>
            <a:r>
              <a:rPr lang="ko-KR" altLang="en-US" dirty="0"/>
              <a:t>월초</a:t>
            </a:r>
            <a:r>
              <a:rPr lang="en-US" altLang="ko-KR" dirty="0"/>
              <a:t>: </a:t>
            </a:r>
            <a:r>
              <a:rPr lang="ko-KR" altLang="en-US" dirty="0"/>
              <a:t>초기 버전 구현</a:t>
            </a:r>
            <a:endParaRPr lang="en-US" altLang="ko-KR" dirty="0"/>
          </a:p>
          <a:p>
            <a:pPr lvl="1"/>
            <a:r>
              <a:rPr lang="en-US" dirty="0"/>
              <a:t>~2</a:t>
            </a:r>
            <a:r>
              <a:rPr lang="ko-KR" altLang="en-US" dirty="0" err="1"/>
              <a:t>월중순</a:t>
            </a:r>
            <a:r>
              <a:rPr lang="en-US" altLang="ko-KR" dirty="0"/>
              <a:t>: </a:t>
            </a:r>
            <a:r>
              <a:rPr lang="ko-KR" altLang="en-US" dirty="0"/>
              <a:t>기본 테스트 및 피드백 반영</a:t>
            </a:r>
            <a:endParaRPr lang="en-US" altLang="ko-KR" dirty="0"/>
          </a:p>
          <a:p>
            <a:pPr lvl="1"/>
            <a:r>
              <a:rPr lang="ko-KR" altLang="en-US" dirty="0"/>
              <a:t>이후</a:t>
            </a:r>
            <a:r>
              <a:rPr lang="en-US" altLang="ko-KR" dirty="0"/>
              <a:t>: </a:t>
            </a:r>
            <a:r>
              <a:rPr lang="ko-KR" altLang="en-US" dirty="0"/>
              <a:t>기본적 유지보수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00037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404</Words>
  <Application>Microsoft Macintosh PowerPoint</Application>
  <PresentationFormat>와이드스크린</PresentationFormat>
  <Paragraphs>52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나눔고딕</vt:lpstr>
      <vt:lpstr>Aptos</vt:lpstr>
      <vt:lpstr>Arial</vt:lpstr>
      <vt:lpstr>Office Theme</vt:lpstr>
      <vt:lpstr>교원후보 검색기 제작논의</vt:lpstr>
      <vt:lpstr>홈페이지</vt:lpstr>
      <vt:lpstr>학회 요약 리포트</vt:lpstr>
      <vt:lpstr>구독 관리</vt:lpstr>
      <vt:lpstr>로컬 데이터베이스</vt:lpstr>
      <vt:lpstr>한국인 이름 판별 방법</vt:lpstr>
      <vt:lpstr>기타 사항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교원후보 검색기 제작논의</dc:title>
  <dc:creator>Gwangsun Kim</dc:creator>
  <cp:lastModifiedBy>문요준(무은재학부)</cp:lastModifiedBy>
  <cp:revision>4</cp:revision>
  <dcterms:created xsi:type="dcterms:W3CDTF">2024-12-22T08:43:55Z</dcterms:created>
  <dcterms:modified xsi:type="dcterms:W3CDTF">2025-01-11T16:11:51Z</dcterms:modified>
</cp:coreProperties>
</file>