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9" r:id="rId3"/>
    <p:sldId id="261" r:id="rId4"/>
    <p:sldId id="258" r:id="rId5"/>
    <p:sldId id="263" r:id="rId6"/>
    <p:sldId id="295" r:id="rId7"/>
    <p:sldId id="273" r:id="rId8"/>
    <p:sldId id="296" r:id="rId9"/>
    <p:sldId id="300" r:id="rId10"/>
    <p:sldId id="297" r:id="rId11"/>
    <p:sldId id="262" r:id="rId12"/>
    <p:sldId id="298" r:id="rId13"/>
    <p:sldId id="265" r:id="rId14"/>
    <p:sldId id="278" r:id="rId15"/>
    <p:sldId id="299" r:id="rId16"/>
  </p:sldIdLst>
  <p:sldSz cx="9144000" cy="5143500" type="screen16x9"/>
  <p:notesSz cx="6858000" cy="9144000"/>
  <p:embeddedFontLst>
    <p:embeddedFont>
      <p:font typeface="Barlow Light" panose="00000400000000000000" pitchFamily="50" charset="0"/>
      <p:regular r:id="rId18"/>
      <p:bold r:id="rId19"/>
      <p:italic r:id="rId20"/>
      <p:boldItalic r:id="rId21"/>
    </p:embeddedFont>
    <p:embeddedFont>
      <p:font typeface="Barlow SemiBold" panose="00000700000000000000" pitchFamily="50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960CA2F-AD4F-43A7-B7A6-27E5CA5AA7E8}">
  <a:tblStyle styleId="{E960CA2F-AD4F-43A7-B7A6-27E5CA5AA7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31679FC-7606-471D-BB11-6C18445E7FC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5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12232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0927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0234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4413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6520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25" y="0"/>
            <a:ext cx="9144224" cy="5143512"/>
            <a:chOff x="-225" y="0"/>
            <a:chExt cx="9144224" cy="5143512"/>
          </a:xfrm>
        </p:grpSpPr>
        <p:sp>
          <p:nvSpPr>
            <p:cNvPr id="11" name="Google Shape;11;p2"/>
            <p:cNvSpPr/>
            <p:nvPr/>
          </p:nvSpPr>
          <p:spPr>
            <a:xfrm>
              <a:off x="0" y="0"/>
              <a:ext cx="61002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175" y="1541675"/>
              <a:ext cx="6870000" cy="206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8477595" y="4477088"/>
              <a:ext cx="666403" cy="666424"/>
              <a:chOff x="7996345" y="980275"/>
              <a:chExt cx="666403" cy="666424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042555" y="1541664"/>
              <a:ext cx="730045" cy="2060087"/>
              <a:chOff x="7022220" y="1541675"/>
              <a:chExt cx="666403" cy="1880499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7022220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224547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426873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022220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224547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426873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022220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7224547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7426873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7022220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7224547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426873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629199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629199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7629199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7629224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7022220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7224547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7426873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7022220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7224547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7426873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022220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7224547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7426873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7022220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7224547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7426873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7629199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7629199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7629199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7629224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7022220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7224547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7426873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7022220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7224547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7426873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7629199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7629224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2"/>
            <p:cNvGrpSpPr/>
            <p:nvPr/>
          </p:nvGrpSpPr>
          <p:grpSpPr>
            <a:xfrm>
              <a:off x="-225" y="2008293"/>
              <a:ext cx="301775" cy="1126923"/>
              <a:chOff x="-225" y="1987280"/>
              <a:chExt cx="318900" cy="1190873"/>
            </a:xfrm>
          </p:grpSpPr>
          <p:sp>
            <p:nvSpPr>
              <p:cNvPr id="72" name="Google Shape;72;p2"/>
              <p:cNvSpPr/>
              <p:nvPr/>
            </p:nvSpPr>
            <p:spPr>
              <a:xfrm>
                <a:off x="-175" y="1987280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175" y="2255817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-175" y="2524353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2"/>
            <p:cNvGrpSpPr/>
            <p:nvPr/>
          </p:nvGrpSpPr>
          <p:grpSpPr>
            <a:xfrm>
              <a:off x="8842175" y="668859"/>
              <a:ext cx="301822" cy="872807"/>
              <a:chOff x="-225" y="2255817"/>
              <a:chExt cx="318950" cy="922336"/>
            </a:xfrm>
          </p:grpSpPr>
          <p:sp>
            <p:nvSpPr>
              <p:cNvPr id="78" name="Google Shape;78;p2"/>
              <p:cNvSpPr/>
              <p:nvPr/>
            </p:nvSpPr>
            <p:spPr>
              <a:xfrm>
                <a:off x="-175" y="2255817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-175" y="25243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2"/>
            <p:cNvGrpSpPr/>
            <p:nvPr/>
          </p:nvGrpSpPr>
          <p:grpSpPr>
            <a:xfrm>
              <a:off x="5798375" y="4270684"/>
              <a:ext cx="301822" cy="872807"/>
              <a:chOff x="1611209" y="2255817"/>
              <a:chExt cx="318950" cy="922336"/>
            </a:xfrm>
          </p:grpSpPr>
          <p:sp>
            <p:nvSpPr>
              <p:cNvPr id="83" name="Google Shape;83;p2"/>
              <p:cNvSpPr/>
              <p:nvPr/>
            </p:nvSpPr>
            <p:spPr>
              <a:xfrm>
                <a:off x="1611259" y="2255817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1611259" y="25243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1611209" y="2792878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611209" y="30614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2"/>
            <p:cNvGrpSpPr/>
            <p:nvPr/>
          </p:nvGrpSpPr>
          <p:grpSpPr>
            <a:xfrm>
              <a:off x="685795" y="0"/>
              <a:ext cx="666403" cy="666424"/>
              <a:chOff x="7996345" y="980275"/>
              <a:chExt cx="666403" cy="666424"/>
            </a:xfrm>
          </p:grpSpPr>
          <p:sp>
            <p:nvSpPr>
              <p:cNvPr id="88" name="Google Shape;88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4" name="Google Shape;104;p2"/>
          <p:cNvSpPr txBox="1">
            <a:spLocks noGrp="1"/>
          </p:cNvSpPr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>
            <a:off x="6100358" y="13"/>
            <a:ext cx="3050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"/>
          <p:cNvSpPr/>
          <p:nvPr/>
        </p:nvSpPr>
        <p:spPr>
          <a:xfrm>
            <a:off x="-175" y="1541675"/>
            <a:ext cx="6870000" cy="206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3"/>
          <p:cNvGrpSpPr/>
          <p:nvPr/>
        </p:nvGrpSpPr>
        <p:grpSpPr>
          <a:xfrm>
            <a:off x="8477595" y="4477088"/>
            <a:ext cx="666403" cy="666424"/>
            <a:chOff x="7996345" y="980275"/>
            <a:chExt cx="666403" cy="666424"/>
          </a:xfrm>
        </p:grpSpPr>
        <p:sp>
          <p:nvSpPr>
            <p:cNvPr id="109" name="Google Shape;109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3"/>
          <p:cNvGrpSpPr/>
          <p:nvPr/>
        </p:nvGrpSpPr>
        <p:grpSpPr>
          <a:xfrm>
            <a:off x="7042555" y="1541664"/>
            <a:ext cx="508369" cy="2060087"/>
            <a:chOff x="7022220" y="1541675"/>
            <a:chExt cx="464052" cy="1880499"/>
          </a:xfrm>
        </p:grpSpPr>
        <p:sp>
          <p:nvSpPr>
            <p:cNvPr id="126" name="Google Shape;126;p3"/>
            <p:cNvSpPr/>
            <p:nvPr/>
          </p:nvSpPr>
          <p:spPr>
            <a:xfrm>
              <a:off x="7022220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224547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7426873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022220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224547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426873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7022220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7224547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7426873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7022220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7224547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426873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7022220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7224547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426873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022220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224547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426873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022220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224547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426873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022220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7224547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426873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7022220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7224547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7426873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7022220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7224547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7426873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3"/>
          <p:cNvGrpSpPr/>
          <p:nvPr/>
        </p:nvGrpSpPr>
        <p:grpSpPr>
          <a:xfrm>
            <a:off x="-225" y="2135380"/>
            <a:ext cx="301822" cy="872770"/>
            <a:chOff x="-225" y="1987280"/>
            <a:chExt cx="318950" cy="922298"/>
          </a:xfrm>
        </p:grpSpPr>
        <p:sp>
          <p:nvSpPr>
            <p:cNvPr id="157" name="Google Shape;157;p3"/>
            <p:cNvSpPr/>
            <p:nvPr/>
          </p:nvSpPr>
          <p:spPr>
            <a:xfrm>
              <a:off x="-175" y="1987280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3"/>
          <p:cNvGrpSpPr/>
          <p:nvPr/>
        </p:nvGrpSpPr>
        <p:grpSpPr>
          <a:xfrm>
            <a:off x="8842175" y="668859"/>
            <a:ext cx="301822" cy="872807"/>
            <a:chOff x="-225" y="2255817"/>
            <a:chExt cx="318950" cy="922336"/>
          </a:xfrm>
        </p:grpSpPr>
        <p:sp>
          <p:nvSpPr>
            <p:cNvPr id="162" name="Google Shape;162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3"/>
          <p:cNvGrpSpPr/>
          <p:nvPr/>
        </p:nvGrpSpPr>
        <p:grpSpPr>
          <a:xfrm>
            <a:off x="6100350" y="4270684"/>
            <a:ext cx="301822" cy="872807"/>
            <a:chOff x="-225" y="2255817"/>
            <a:chExt cx="318950" cy="922336"/>
          </a:xfrm>
        </p:grpSpPr>
        <p:sp>
          <p:nvSpPr>
            <p:cNvPr id="167" name="Google Shape;167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3"/>
          <p:cNvGrpSpPr/>
          <p:nvPr/>
        </p:nvGrpSpPr>
        <p:grpSpPr>
          <a:xfrm>
            <a:off x="685795" y="0"/>
            <a:ext cx="666403" cy="666424"/>
            <a:chOff x="7996345" y="980275"/>
            <a:chExt cx="666403" cy="666424"/>
          </a:xfrm>
        </p:grpSpPr>
        <p:sp>
          <p:nvSpPr>
            <p:cNvPr id="172" name="Google Shape;172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3"/>
          <p:cNvSpPr txBox="1">
            <a:spLocks noGrp="1"/>
          </p:cNvSpPr>
          <p:nvPr>
            <p:ph type="ctrTitle"/>
          </p:nvPr>
        </p:nvSpPr>
        <p:spPr>
          <a:xfrm>
            <a:off x="603425" y="1794125"/>
            <a:ext cx="5497200" cy="8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3"/>
          <p:cNvSpPr txBox="1">
            <a:spLocks noGrp="1"/>
          </p:cNvSpPr>
          <p:nvPr>
            <p:ph type="subTitle" idx="1"/>
          </p:nvPr>
        </p:nvSpPr>
        <p:spPr>
          <a:xfrm>
            <a:off x="603425" y="2604674"/>
            <a:ext cx="5497200" cy="37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5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258" name="Google Shape;258;p5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5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262" name="Google Shape;262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5" name="Google Shape;265;p5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266" name="Google Shape;266;p5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5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5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5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5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5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5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5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5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2" name="Google Shape;282;p5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283" name="Google Shape;283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6" name="Google Shape;286;p5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5"/>
          <p:cNvSpPr txBox="1">
            <a:spLocks noGrp="1"/>
          </p:cNvSpPr>
          <p:nvPr>
            <p:ph type="body" idx="1"/>
          </p:nvPr>
        </p:nvSpPr>
        <p:spPr>
          <a:xfrm>
            <a:off x="1199775" y="1599700"/>
            <a:ext cx="6650700" cy="28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288" name="Google Shape;288;p5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6"/>
          <p:cNvSpPr/>
          <p:nvPr/>
        </p:nvSpPr>
        <p:spPr>
          <a:xfrm>
            <a:off x="6100358" y="13"/>
            <a:ext cx="3050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6"/>
          <p:cNvSpPr/>
          <p:nvPr/>
        </p:nvSpPr>
        <p:spPr>
          <a:xfrm>
            <a:off x="8504250" y="4489800"/>
            <a:ext cx="653700" cy="65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6"/>
          <p:cNvSpPr/>
          <p:nvPr/>
        </p:nvSpPr>
        <p:spPr>
          <a:xfrm>
            <a:off x="322375" y="646500"/>
            <a:ext cx="4470600" cy="65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3" name="Google Shape;293;p6"/>
          <p:cNvGrpSpPr/>
          <p:nvPr/>
        </p:nvGrpSpPr>
        <p:grpSpPr>
          <a:xfrm>
            <a:off x="-207" y="646493"/>
            <a:ext cx="155867" cy="653721"/>
            <a:chOff x="5385375" y="498300"/>
            <a:chExt cx="802200" cy="556500"/>
          </a:xfrm>
        </p:grpSpPr>
        <p:sp>
          <p:nvSpPr>
            <p:cNvPr id="294" name="Google Shape;294;p6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" name="Google Shape;297;p6"/>
          <p:cNvGrpSpPr/>
          <p:nvPr/>
        </p:nvGrpSpPr>
        <p:grpSpPr>
          <a:xfrm>
            <a:off x="5434002" y="4483463"/>
            <a:ext cx="666347" cy="666373"/>
            <a:chOff x="7134700" y="414375"/>
            <a:chExt cx="501919" cy="501900"/>
          </a:xfrm>
        </p:grpSpPr>
        <p:sp>
          <p:nvSpPr>
            <p:cNvPr id="298" name="Google Shape;298;p6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4" name="Google Shape;314;p6"/>
          <p:cNvGrpSpPr/>
          <p:nvPr/>
        </p:nvGrpSpPr>
        <p:grpSpPr>
          <a:xfrm rot="-5400000">
            <a:off x="8018100" y="-167410"/>
            <a:ext cx="318554" cy="653721"/>
            <a:chOff x="5385375" y="498300"/>
            <a:chExt cx="802200" cy="556500"/>
          </a:xfrm>
        </p:grpSpPr>
        <p:sp>
          <p:nvSpPr>
            <p:cNvPr id="315" name="Google Shape;315;p6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6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8" name="Google Shape;318;p6"/>
          <p:cNvSpPr txBox="1">
            <a:spLocks noGrp="1"/>
          </p:cNvSpPr>
          <p:nvPr>
            <p:ph type="title"/>
          </p:nvPr>
        </p:nvSpPr>
        <p:spPr>
          <a:xfrm>
            <a:off x="508700" y="646500"/>
            <a:ext cx="42843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9" name="Google Shape;319;p6"/>
          <p:cNvSpPr txBox="1">
            <a:spLocks noGrp="1"/>
          </p:cNvSpPr>
          <p:nvPr>
            <p:ph type="body" idx="1"/>
          </p:nvPr>
        </p:nvSpPr>
        <p:spPr>
          <a:xfrm>
            <a:off x="508700" y="1599700"/>
            <a:ext cx="4284300" cy="28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320" name="Google Shape;320;p6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7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323" name="Google Shape;323;p7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6" name="Google Shape;326;p7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27" name="Google Shape;327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0" name="Google Shape;330;p7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331" name="Google Shape;331;p7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7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7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7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7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7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7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7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7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7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7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7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7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7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7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7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7" name="Google Shape;347;p7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1" name="Google Shape;351;p7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7"/>
          <p:cNvSpPr txBox="1">
            <a:spLocks noGrp="1"/>
          </p:cNvSpPr>
          <p:nvPr>
            <p:ph type="body" idx="1"/>
          </p:nvPr>
        </p:nvSpPr>
        <p:spPr>
          <a:xfrm>
            <a:off x="1172650" y="1599700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353" name="Google Shape;353;p7"/>
          <p:cNvSpPr txBox="1">
            <a:spLocks noGrp="1"/>
          </p:cNvSpPr>
          <p:nvPr>
            <p:ph type="body" idx="2"/>
          </p:nvPr>
        </p:nvSpPr>
        <p:spPr>
          <a:xfrm>
            <a:off x="5056888" y="1599700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354" name="Google Shape;354;p7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ariant 1" type="blank">
  <p:cSld name="BLANK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oogle Shape;454;p11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455" name="Google Shape;455;p11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1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7" name="Google Shape;457;p11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458" name="Google Shape;458;p11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11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1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1" name="Google Shape;461;p11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462" name="Google Shape;462;p11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1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11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11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1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11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11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11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11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1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1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1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1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1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8" name="Google Shape;478;p11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479" name="Google Shape;479;p11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1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1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2" name="Google Shape;482;p1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ariant 2">
  <p:cSld name="BLANK_1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2"/>
          <p:cNvSpPr/>
          <p:nvPr/>
        </p:nvSpPr>
        <p:spPr>
          <a:xfrm>
            <a:off x="8490504" y="4489800"/>
            <a:ext cx="653700" cy="6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12"/>
          <p:cNvSpPr/>
          <p:nvPr/>
        </p:nvSpPr>
        <p:spPr>
          <a:xfrm>
            <a:off x="0" y="0"/>
            <a:ext cx="6537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12"/>
          <p:cNvGrpSpPr/>
          <p:nvPr/>
        </p:nvGrpSpPr>
        <p:grpSpPr>
          <a:xfrm>
            <a:off x="-207" y="664293"/>
            <a:ext cx="155867" cy="653721"/>
            <a:chOff x="5385375" y="498300"/>
            <a:chExt cx="802200" cy="556500"/>
          </a:xfrm>
        </p:grpSpPr>
        <p:sp>
          <p:nvSpPr>
            <p:cNvPr id="487" name="Google Shape;487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12"/>
          <p:cNvGrpSpPr/>
          <p:nvPr/>
        </p:nvGrpSpPr>
        <p:grpSpPr>
          <a:xfrm>
            <a:off x="322384" y="657975"/>
            <a:ext cx="666347" cy="666373"/>
            <a:chOff x="7134700" y="414375"/>
            <a:chExt cx="501919" cy="501900"/>
          </a:xfrm>
        </p:grpSpPr>
        <p:sp>
          <p:nvSpPr>
            <p:cNvPr id="491" name="Google Shape;491;p12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2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2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2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2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2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2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2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2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2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2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2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2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2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2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2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12"/>
          <p:cNvGrpSpPr/>
          <p:nvPr/>
        </p:nvGrpSpPr>
        <p:grpSpPr>
          <a:xfrm>
            <a:off x="8832384" y="670955"/>
            <a:ext cx="311815" cy="653721"/>
            <a:chOff x="5385375" y="498300"/>
            <a:chExt cx="802200" cy="556500"/>
          </a:xfrm>
        </p:grpSpPr>
        <p:sp>
          <p:nvSpPr>
            <p:cNvPr id="508" name="Google Shape;508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12"/>
          <p:cNvSpPr txBox="1">
            <a:spLocks noGrp="1"/>
          </p:cNvSpPr>
          <p:nvPr>
            <p:ph type="sldNum" idx="12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14800" y="1599700"/>
            <a:ext cx="7189500" cy="28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7" r:id="rId6"/>
    <p:sldLayoutId id="2147483658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ngle210799/todoApp_DongLV" TargetMode="External"/><Relationship Id="rId2" Type="http://schemas.openxmlformats.org/officeDocument/2006/relationships/hyperlink" Target="https://github.com/Tavanduc411998/todo-app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yokaipooh/react-2/tree/main/react_app" TargetMode="External"/><Relationship Id="rId5" Type="http://schemas.openxmlformats.org/officeDocument/2006/relationships/hyperlink" Target="https://github.com/DTDUONG98/listUser" TargetMode="External"/><Relationship Id="rId4" Type="http://schemas.openxmlformats.org/officeDocument/2006/relationships/hyperlink" Target="https://github.com/DTDUONG98/Tod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3"/>
          <p:cNvSpPr txBox="1">
            <a:spLocks noGrp="1"/>
          </p:cNvSpPr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Weekly Report </a:t>
            </a:r>
            <a:br>
              <a:rPr lang="en" dirty="0"/>
            </a:br>
            <a:r>
              <a:rPr lang="en" dirty="0"/>
              <a:t>Team 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5"/>
          <p:cNvSpPr txBox="1">
            <a:spLocks noGrp="1"/>
          </p:cNvSpPr>
          <p:nvPr>
            <p:ph type="ctrTitle"/>
          </p:nvPr>
        </p:nvSpPr>
        <p:spPr>
          <a:xfrm>
            <a:off x="635397" y="2321017"/>
            <a:ext cx="5497200" cy="48612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 Next Week’s Tasks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8749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9"/>
          <p:cNvSpPr txBox="1">
            <a:spLocks noGrp="1"/>
          </p:cNvSpPr>
          <p:nvPr>
            <p:ph type="ctrTitle" idx="4294967295"/>
          </p:nvPr>
        </p:nvSpPr>
        <p:spPr>
          <a:xfrm>
            <a:off x="1255900" y="598239"/>
            <a:ext cx="3788400" cy="52678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accent1"/>
                </a:solidFill>
              </a:rPr>
              <a:t>React</a:t>
            </a:r>
            <a:endParaRPr sz="3600" dirty="0">
              <a:solidFill>
                <a:schemeClr val="accent1"/>
              </a:solidFill>
            </a:endParaRPr>
          </a:p>
        </p:txBody>
      </p:sp>
      <p:sp>
        <p:nvSpPr>
          <p:cNvPr id="558" name="Google Shape;558;p19"/>
          <p:cNvSpPr txBox="1">
            <a:spLocks noGrp="1"/>
          </p:cNvSpPr>
          <p:nvPr>
            <p:ph type="subTitle" idx="4294967295"/>
          </p:nvPr>
        </p:nvSpPr>
        <p:spPr>
          <a:xfrm>
            <a:off x="1255900" y="1125023"/>
            <a:ext cx="3788400" cy="52678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Finish Users List App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  <p:sp>
        <p:nvSpPr>
          <p:cNvPr id="559" name="Google Shape;559;p19"/>
          <p:cNvSpPr/>
          <p:nvPr/>
        </p:nvSpPr>
        <p:spPr>
          <a:xfrm>
            <a:off x="7143443" y="3303311"/>
            <a:ext cx="312610" cy="29849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0" name="Google Shape;560;p19"/>
          <p:cNvGrpSpPr/>
          <p:nvPr/>
        </p:nvGrpSpPr>
        <p:grpSpPr>
          <a:xfrm>
            <a:off x="6755340" y="1626985"/>
            <a:ext cx="1339230" cy="1339557"/>
            <a:chOff x="6654650" y="3665275"/>
            <a:chExt cx="409100" cy="409125"/>
          </a:xfrm>
        </p:grpSpPr>
        <p:sp>
          <p:nvSpPr>
            <p:cNvPr id="561" name="Google Shape;56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3" name="Google Shape;563;p19"/>
          <p:cNvGrpSpPr/>
          <p:nvPr/>
        </p:nvGrpSpPr>
        <p:grpSpPr>
          <a:xfrm rot="1056911">
            <a:off x="5464610" y="2680280"/>
            <a:ext cx="884776" cy="884897"/>
            <a:chOff x="570875" y="4322250"/>
            <a:chExt cx="443300" cy="443325"/>
          </a:xfrm>
        </p:grpSpPr>
        <p:sp>
          <p:nvSpPr>
            <p:cNvPr id="564" name="Google Shape;56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8" name="Google Shape;568;p19"/>
          <p:cNvSpPr/>
          <p:nvPr/>
        </p:nvSpPr>
        <p:spPr>
          <a:xfrm rot="2466730">
            <a:off x="5564068" y="1886788"/>
            <a:ext cx="434316" cy="41469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19"/>
          <p:cNvSpPr/>
          <p:nvPr/>
        </p:nvSpPr>
        <p:spPr>
          <a:xfrm rot="-1609361">
            <a:off x="6199245" y="2147725"/>
            <a:ext cx="312542" cy="298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19"/>
          <p:cNvSpPr/>
          <p:nvPr/>
        </p:nvSpPr>
        <p:spPr>
          <a:xfrm rot="2926229">
            <a:off x="8094370" y="2384149"/>
            <a:ext cx="234084" cy="22351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19"/>
          <p:cNvSpPr/>
          <p:nvPr/>
        </p:nvSpPr>
        <p:spPr>
          <a:xfrm rot="-1609084">
            <a:off x="7120324" y="886921"/>
            <a:ext cx="210884" cy="20135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19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8" name="Google Shape;557;p19">
            <a:extLst>
              <a:ext uri="{FF2B5EF4-FFF2-40B4-BE49-F238E27FC236}">
                <a16:creationId xmlns:a16="http://schemas.microsoft.com/office/drawing/2014/main" id="{9FC226AB-CC50-4869-AAB8-F6DDC8803D17}"/>
              </a:ext>
            </a:extLst>
          </p:cNvPr>
          <p:cNvSpPr txBox="1">
            <a:spLocks/>
          </p:cNvSpPr>
          <p:nvPr/>
        </p:nvSpPr>
        <p:spPr>
          <a:xfrm>
            <a:off x="1255900" y="1795126"/>
            <a:ext cx="3788400" cy="500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>
              <a:lnSpc>
                <a:spcPct val="70000"/>
              </a:lnSpc>
            </a:pPr>
            <a:r>
              <a:rPr lang="en-US" sz="3600" dirty="0">
                <a:solidFill>
                  <a:schemeClr val="accent1"/>
                </a:solidFill>
              </a:rPr>
              <a:t>TypeScript </a:t>
            </a:r>
          </a:p>
        </p:txBody>
      </p:sp>
      <p:sp>
        <p:nvSpPr>
          <p:cNvPr id="21" name="Google Shape;558;p19">
            <a:extLst>
              <a:ext uri="{FF2B5EF4-FFF2-40B4-BE49-F238E27FC236}">
                <a16:creationId xmlns:a16="http://schemas.microsoft.com/office/drawing/2014/main" id="{103DBBFC-53AF-4D4E-BED8-A9673DE06FB7}"/>
              </a:ext>
            </a:extLst>
          </p:cNvPr>
          <p:cNvSpPr txBox="1">
            <a:spLocks/>
          </p:cNvSpPr>
          <p:nvPr/>
        </p:nvSpPr>
        <p:spPr>
          <a:xfrm>
            <a:off x="1251555" y="2297822"/>
            <a:ext cx="4383175" cy="244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dirty="0"/>
              <a:t>@Types/React Library</a:t>
            </a:r>
          </a:p>
          <a:p>
            <a:pPr marL="342900" indent="-342900">
              <a:buFontTx/>
              <a:buChar char="-"/>
            </a:pPr>
            <a:r>
              <a:rPr lang="en-US" dirty="0"/>
              <a:t>Interface</a:t>
            </a:r>
          </a:p>
          <a:p>
            <a:pPr marL="342900" indent="-342900">
              <a:buFontTx/>
              <a:buChar char="-"/>
            </a:pPr>
            <a:r>
              <a:rPr lang="en-US" dirty="0"/>
              <a:t>Intersection Type, Union Type</a:t>
            </a:r>
          </a:p>
          <a:p>
            <a:pPr marL="342900" indent="-342900">
              <a:buFontTx/>
              <a:buChar char="-"/>
            </a:pPr>
            <a:r>
              <a:rPr lang="en-US" dirty="0"/>
              <a:t>Extended Type</a:t>
            </a:r>
          </a:p>
          <a:p>
            <a:pPr marL="342900" indent="-342900">
              <a:buFontTx/>
              <a:buChar char="-"/>
            </a:pPr>
            <a:r>
              <a:rPr lang="en-US" dirty="0"/>
              <a:t>Generic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5"/>
          <p:cNvSpPr txBox="1">
            <a:spLocks noGrp="1"/>
          </p:cNvSpPr>
          <p:nvPr>
            <p:ph type="ctrTitle"/>
          </p:nvPr>
        </p:nvSpPr>
        <p:spPr>
          <a:xfrm>
            <a:off x="667369" y="2353575"/>
            <a:ext cx="5497200" cy="43635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/>
              <a:t>5. Difficulties &amp; Solutions</a:t>
            </a:r>
          </a:p>
        </p:txBody>
      </p:sp>
    </p:spTree>
    <p:extLst>
      <p:ext uri="{BB962C8B-B14F-4D97-AF65-F5344CB8AC3E}">
        <p14:creationId xmlns:p14="http://schemas.microsoft.com/office/powerpoint/2010/main" val="1927101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22"/>
          <p:cNvSpPr txBox="1">
            <a:spLocks noGrp="1"/>
          </p:cNvSpPr>
          <p:nvPr>
            <p:ph type="title"/>
          </p:nvPr>
        </p:nvSpPr>
        <p:spPr>
          <a:xfrm>
            <a:off x="508700" y="646500"/>
            <a:ext cx="42843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picture is worth a thousand words </a:t>
            </a:r>
            <a:endParaRPr dirty="0"/>
          </a:p>
        </p:txBody>
      </p:sp>
      <p:sp>
        <p:nvSpPr>
          <p:cNvPr id="595" name="Google Shape;595;p22"/>
          <p:cNvSpPr txBox="1">
            <a:spLocks noGrp="1"/>
          </p:cNvSpPr>
          <p:nvPr>
            <p:ph type="body" idx="1"/>
          </p:nvPr>
        </p:nvSpPr>
        <p:spPr>
          <a:xfrm>
            <a:off x="508700" y="1599700"/>
            <a:ext cx="4284300" cy="28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Router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Redux-Saga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Call API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Ngoc Anh need </a:t>
            </a:r>
            <a:r>
              <a:rPr lang="en-US" dirty="0"/>
              <a:t>to catch up with others </a:t>
            </a:r>
            <a:endParaRPr lang="en" dirty="0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endParaRPr lang="en" dirty="0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  <p:pic>
        <p:nvPicPr>
          <p:cNvPr id="596" name="Google Shape;596;p22"/>
          <p:cNvPicPr preferRelativeResize="0"/>
          <p:nvPr/>
        </p:nvPicPr>
        <p:blipFill>
          <a:blip r:embed="rId3"/>
          <a:srcRect t="1140" b="1140"/>
          <a:stretch/>
        </p:blipFill>
        <p:spPr>
          <a:xfrm>
            <a:off x="5434753" y="638300"/>
            <a:ext cx="3063302" cy="3851501"/>
          </a:xfrm>
          <a:prstGeom prst="rect">
            <a:avLst/>
          </a:prstGeom>
          <a:noFill/>
          <a:ln>
            <a:noFill/>
          </a:ln>
          <a:effectLst>
            <a:outerShdw blurRad="385763" dist="9525" dir="5400000" algn="bl" rotWithShape="0">
              <a:schemeClr val="dk1">
                <a:alpha val="50000"/>
              </a:schemeClr>
            </a:outerShdw>
          </a:effectLst>
        </p:spPr>
      </p:pic>
      <p:sp>
        <p:nvSpPr>
          <p:cNvPr id="597" name="Google Shape;597;p22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13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35"/>
          <p:cNvSpPr txBox="1">
            <a:spLocks noGrp="1"/>
          </p:cNvSpPr>
          <p:nvPr>
            <p:ph type="sldNum" idx="12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14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770" name="Google Shape;770;p35"/>
          <p:cNvSpPr txBox="1">
            <a:spLocks noGrp="1"/>
          </p:cNvSpPr>
          <p:nvPr>
            <p:ph type="ctrTitle" idx="4294967295"/>
          </p:nvPr>
        </p:nvSpPr>
        <p:spPr>
          <a:xfrm>
            <a:off x="4201704" y="2155500"/>
            <a:ext cx="4288800" cy="832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1"/>
                </a:solidFill>
              </a:rPr>
              <a:t>Thanks</a:t>
            </a:r>
            <a:br>
              <a:rPr lang="en" sz="6000" dirty="0">
                <a:solidFill>
                  <a:schemeClr val="accent1"/>
                </a:solidFill>
              </a:rPr>
            </a:br>
            <a:r>
              <a:rPr lang="en" sz="6000" dirty="0">
                <a:solidFill>
                  <a:schemeClr val="accent1"/>
                </a:solidFill>
              </a:rPr>
              <a:t>for listening</a:t>
            </a:r>
            <a:endParaRPr sz="6000" dirty="0">
              <a:solidFill>
                <a:schemeClr val="accent1"/>
              </a:solidFill>
            </a:endParaRPr>
          </a:p>
        </p:txBody>
      </p:sp>
      <p:pic>
        <p:nvPicPr>
          <p:cNvPr id="772" name="Google Shape;772;p35"/>
          <p:cNvPicPr preferRelativeResize="0"/>
          <p:nvPr/>
        </p:nvPicPr>
        <p:blipFill rotWithShape="1">
          <a:blip r:embed="rId3">
            <a:alphaModFix/>
          </a:blip>
          <a:srcRect r="62099"/>
          <a:stretch/>
        </p:blipFill>
        <p:spPr>
          <a:xfrm>
            <a:off x="648603" y="0"/>
            <a:ext cx="29208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cat, indoor, mammal&#10;&#10;Description automatically generated">
            <a:extLst>
              <a:ext uri="{FF2B5EF4-FFF2-40B4-BE49-F238E27FC236}">
                <a16:creationId xmlns:a16="http://schemas.microsoft.com/office/drawing/2014/main" id="{2F260BFC-D992-4625-97CD-7B5833B08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546" y="0"/>
            <a:ext cx="5147790" cy="5143500"/>
          </a:xfrm>
          <a:prstGeom prst="rect">
            <a:avLst/>
          </a:prstGeom>
        </p:spPr>
      </p:pic>
      <p:sp>
        <p:nvSpPr>
          <p:cNvPr id="603" name="Google Shape;603;p23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576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6"/>
          <p:cNvSpPr txBox="1">
            <a:spLocks noGrp="1"/>
          </p:cNvSpPr>
          <p:nvPr>
            <p:ph type="ctrTitle" idx="4294967295"/>
          </p:nvPr>
        </p:nvSpPr>
        <p:spPr>
          <a:xfrm>
            <a:off x="4201550" y="1202462"/>
            <a:ext cx="4288800" cy="832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1"/>
                </a:solidFill>
              </a:rPr>
              <a:t>Members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537" name="Google Shape;537;p16"/>
          <p:cNvSpPr txBox="1">
            <a:spLocks noGrp="1"/>
          </p:cNvSpPr>
          <p:nvPr>
            <p:ph type="subTitle" idx="4294967295"/>
          </p:nvPr>
        </p:nvSpPr>
        <p:spPr>
          <a:xfrm>
            <a:off x="4201550" y="2063638"/>
            <a:ext cx="4288800" cy="187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Do Ngoc Anh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Do Tien Duong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Le Van Dong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Ta Van Duc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Truong Phi Lan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72A36"/>
                </a:solidFill>
                <a:effectLst/>
                <a:highlight>
                  <a:srgbClr val="FFAD1D"/>
                </a:highlight>
                <a:uLnTx/>
                <a:uFillTx/>
                <a:latin typeface="Barlow SemiBold"/>
                <a:ea typeface="Barlow SemiBold"/>
                <a:cs typeface="Barlow SemiBold"/>
                <a:sym typeface="Barlow SemiBold"/>
              </a:rPr>
              <a:t>Mentor : Hoang Anh Duc – C2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/>
          </a:p>
        </p:txBody>
      </p:sp>
      <p:sp>
        <p:nvSpPr>
          <p:cNvPr id="538" name="Google Shape;538;p16"/>
          <p:cNvSpPr txBox="1">
            <a:spLocks noGrp="1"/>
          </p:cNvSpPr>
          <p:nvPr>
            <p:ph type="sldNum" idx="12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2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21593D-25E7-4A51-A19F-8976D61689DD}"/>
              </a:ext>
            </a:extLst>
          </p:cNvPr>
          <p:cNvSpPr/>
          <p:nvPr/>
        </p:nvSpPr>
        <p:spPr>
          <a:xfrm>
            <a:off x="653650" y="0"/>
            <a:ext cx="292085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</a:t>
            </a:r>
            <a:endParaRPr dirty="0"/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1199775" y="1599700"/>
            <a:ext cx="6650700" cy="28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dirty="0"/>
              <a:t>Given Tasks</a:t>
            </a:r>
            <a:endParaRPr dirty="0"/>
          </a:p>
          <a:p>
            <a:pPr marL="53340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" dirty="0"/>
              <a:t>Completed Tasks</a:t>
            </a:r>
          </a:p>
          <a:p>
            <a:pPr marL="533400" indent="-45720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Archived Files</a:t>
            </a:r>
            <a:endParaRPr lang="en" dirty="0"/>
          </a:p>
          <a:p>
            <a:pPr marL="53340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" dirty="0"/>
              <a:t>Next Week’s Tasks</a:t>
            </a:r>
          </a:p>
          <a:p>
            <a:pPr marL="53340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dirty="0"/>
              <a:t>Difficulties &amp; Solutions</a:t>
            </a:r>
            <a:endParaRPr lang="en" dirty="0"/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5"/>
          <p:cNvSpPr txBox="1">
            <a:spLocks noGrp="1"/>
          </p:cNvSpPr>
          <p:nvPr>
            <p:ph type="ctrTitle"/>
          </p:nvPr>
        </p:nvSpPr>
        <p:spPr>
          <a:xfrm>
            <a:off x="609820" y="2301833"/>
            <a:ext cx="5497200" cy="53983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Given Tasks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0"/>
          <p:cNvSpPr txBox="1">
            <a:spLocks noGrp="1"/>
          </p:cNvSpPr>
          <p:nvPr>
            <p:ph type="body" idx="1"/>
          </p:nvPr>
        </p:nvSpPr>
        <p:spPr>
          <a:xfrm>
            <a:off x="1172650" y="1599700"/>
            <a:ext cx="7331538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- To Do App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- Users list App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+ Function Component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+ API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+Redux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+Hook</a:t>
            </a:r>
            <a:endParaRPr dirty="0"/>
          </a:p>
        </p:txBody>
      </p:sp>
      <p:sp>
        <p:nvSpPr>
          <p:cNvPr id="578" name="Google Shape;578;p20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Tasks given by mentor</a:t>
            </a:r>
            <a:endParaRPr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5"/>
          <p:cNvSpPr txBox="1">
            <a:spLocks noGrp="1"/>
          </p:cNvSpPr>
          <p:nvPr>
            <p:ph type="ctrTitle"/>
          </p:nvPr>
        </p:nvSpPr>
        <p:spPr>
          <a:xfrm>
            <a:off x="622608" y="2305030"/>
            <a:ext cx="5497200" cy="53343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 Completed Tasks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5186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Completed Tasks</a:t>
            </a:r>
            <a:endParaRPr dirty="0"/>
          </a:p>
        </p:txBody>
      </p:sp>
      <p:sp>
        <p:nvSpPr>
          <p:cNvPr id="698" name="Google Shape;698;p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ES6 </a:t>
            </a:r>
            <a:endParaRPr b="1" dirty="0"/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" sz="1200" dirty="0"/>
              <a:t>Destructuring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" sz="1200" dirty="0"/>
              <a:t>Spread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" sz="1200" dirty="0"/>
              <a:t>Rest</a:t>
            </a:r>
          </a:p>
          <a:p>
            <a:pPr marL="171450" indent="-171450">
              <a:buFontTx/>
              <a:buChar char="-"/>
            </a:pPr>
            <a:r>
              <a:rPr lang="en" sz="1200" dirty="0"/>
              <a:t>Callback / Promise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" sz="1200" dirty="0"/>
              <a:t>Async / Await</a:t>
            </a:r>
            <a:endParaRPr sz="1200" dirty="0"/>
          </a:p>
        </p:txBody>
      </p:sp>
      <p:sp>
        <p:nvSpPr>
          <p:cNvPr id="702" name="Google Shape;702;p30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React</a:t>
            </a:r>
            <a:endParaRPr b="1" dirty="0"/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" sz="1200" dirty="0"/>
              <a:t>Redux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" sz="1200" dirty="0"/>
              <a:t>Function Component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" sz="1200" dirty="0"/>
              <a:t>Local Storage 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" sz="1200" dirty="0"/>
              <a:t>Hook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endParaRPr lang="en" sz="1200" dirty="0"/>
          </a:p>
        </p:txBody>
      </p:sp>
      <p:sp>
        <p:nvSpPr>
          <p:cNvPr id="701" name="Google Shape;701;p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5"/>
          <p:cNvSpPr txBox="1">
            <a:spLocks noGrp="1"/>
          </p:cNvSpPr>
          <p:nvPr>
            <p:ph type="ctrTitle"/>
          </p:nvPr>
        </p:nvSpPr>
        <p:spPr>
          <a:xfrm>
            <a:off x="603425" y="2311425"/>
            <a:ext cx="5497200" cy="52065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 Archived Files</a:t>
            </a:r>
          </a:p>
        </p:txBody>
      </p:sp>
    </p:spTree>
    <p:extLst>
      <p:ext uri="{BB962C8B-B14F-4D97-AF65-F5344CB8AC3E}">
        <p14:creationId xmlns:p14="http://schemas.microsoft.com/office/powerpoint/2010/main" val="4011273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99F655-105F-4F5A-8713-A8A256BB5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Saved files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9A004B-3DD3-4ED5-92DE-17E09228E7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Duc : </a:t>
            </a:r>
            <a:r>
              <a:rPr lang="en-US" dirty="0">
                <a:hlinkClick r:id="rId2"/>
              </a:rPr>
              <a:t>To Do App </a:t>
            </a:r>
            <a:endParaRPr lang="en-US" dirty="0"/>
          </a:p>
          <a:p>
            <a:r>
              <a:rPr lang="en-US" dirty="0"/>
              <a:t>Dong : </a:t>
            </a:r>
            <a:r>
              <a:rPr lang="en-US" dirty="0">
                <a:hlinkClick r:id="rId3"/>
              </a:rPr>
              <a:t>To Do App </a:t>
            </a:r>
            <a:endParaRPr lang="en-US" dirty="0"/>
          </a:p>
          <a:p>
            <a:r>
              <a:rPr lang="en-US" dirty="0"/>
              <a:t>Duong : </a:t>
            </a:r>
            <a:r>
              <a:rPr lang="en-US" dirty="0">
                <a:hlinkClick r:id="rId4"/>
              </a:rPr>
              <a:t>To Do App </a:t>
            </a:r>
            <a:r>
              <a:rPr lang="en-US" dirty="0"/>
              <a:t>+ </a:t>
            </a:r>
            <a:r>
              <a:rPr lang="en-US" dirty="0">
                <a:hlinkClick r:id="rId5"/>
              </a:rPr>
              <a:t>Users List App</a:t>
            </a:r>
            <a:endParaRPr lang="en-US" dirty="0"/>
          </a:p>
          <a:p>
            <a:r>
              <a:rPr lang="en-US" dirty="0"/>
              <a:t>Lan : </a:t>
            </a:r>
            <a:r>
              <a:rPr lang="en-US" dirty="0">
                <a:hlinkClick r:id="rId6"/>
              </a:rPr>
              <a:t>To Do App + Users List App (</a:t>
            </a:r>
            <a:r>
              <a:rPr lang="en-US" dirty="0" err="1">
                <a:hlinkClick r:id="rId6"/>
              </a:rPr>
              <a:t>wip</a:t>
            </a:r>
            <a:r>
              <a:rPr lang="en-US" dirty="0">
                <a:hlinkClick r:id="rId6"/>
              </a:rPr>
              <a:t>)</a:t>
            </a:r>
            <a:endParaRPr lang="en-US" dirty="0"/>
          </a:p>
          <a:p>
            <a:r>
              <a:rPr lang="en-US" dirty="0"/>
              <a:t>Ngoc Anh : </a:t>
            </a:r>
          </a:p>
        </p:txBody>
      </p:sp>
      <p:sp>
        <p:nvSpPr>
          <p:cNvPr id="6" name="Google Shape;1197;p48">
            <a:extLst>
              <a:ext uri="{FF2B5EF4-FFF2-40B4-BE49-F238E27FC236}">
                <a16:creationId xmlns:a16="http://schemas.microsoft.com/office/drawing/2014/main" id="{0B59D8C7-B555-4005-A51E-75763691A3D3}"/>
              </a:ext>
            </a:extLst>
          </p:cNvPr>
          <p:cNvSpPr/>
          <p:nvPr/>
        </p:nvSpPr>
        <p:spPr>
          <a:xfrm>
            <a:off x="3192917" y="3708624"/>
            <a:ext cx="296970" cy="296970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474307"/>
      </p:ext>
    </p:extLst>
  </p:cSld>
  <p:clrMapOvr>
    <a:masterClrMapping/>
  </p:clrMapOvr>
</p:sld>
</file>

<file path=ppt/theme/theme1.xml><?xml version="1.0" encoding="utf-8"?>
<a:theme xmlns:a="http://schemas.openxmlformats.org/drawingml/2006/main" name="Lodovico template">
  <a:themeElements>
    <a:clrScheme name="Custom 347">
      <a:dk1>
        <a:srgbClr val="272A36"/>
      </a:dk1>
      <a:lt1>
        <a:srgbClr val="FFFFFF"/>
      </a:lt1>
      <a:dk2>
        <a:srgbClr val="808392"/>
      </a:dk2>
      <a:lt2>
        <a:srgbClr val="E0E0E7"/>
      </a:lt2>
      <a:accent1>
        <a:srgbClr val="FFAD1D"/>
      </a:accent1>
      <a:accent2>
        <a:srgbClr val="EB7700"/>
      </a:accent2>
      <a:accent3>
        <a:srgbClr val="FD7E6B"/>
      </a:accent3>
      <a:accent4>
        <a:srgbClr val="F03131"/>
      </a:accent4>
      <a:accent5>
        <a:srgbClr val="41B5FF"/>
      </a:accent5>
      <a:accent6>
        <a:srgbClr val="1E87CA"/>
      </a:accent6>
      <a:hlink>
        <a:srgbClr val="272A3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191</Words>
  <Application>Microsoft Office PowerPoint</Application>
  <PresentationFormat>On-screen Show (16:9)</PresentationFormat>
  <Paragraphs>66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Barlow Light</vt:lpstr>
      <vt:lpstr>Arial</vt:lpstr>
      <vt:lpstr>Barlow SemiBold</vt:lpstr>
      <vt:lpstr>Lodovico template</vt:lpstr>
      <vt:lpstr>Weekly Report  Team 2</vt:lpstr>
      <vt:lpstr>Members</vt:lpstr>
      <vt:lpstr>Contents</vt:lpstr>
      <vt:lpstr>1. Given Tasks</vt:lpstr>
      <vt:lpstr>Tasks given by mentor</vt:lpstr>
      <vt:lpstr>2. Completed Tasks</vt:lpstr>
      <vt:lpstr>Completed Tasks</vt:lpstr>
      <vt:lpstr>3. Archived Files</vt:lpstr>
      <vt:lpstr>Saved files</vt:lpstr>
      <vt:lpstr>4. Next Week’s Tasks</vt:lpstr>
      <vt:lpstr>React</vt:lpstr>
      <vt:lpstr>5. Difficulties &amp; Solutions</vt:lpstr>
      <vt:lpstr>A picture is worth a thousand words </vt:lpstr>
      <vt:lpstr>Thanks for listening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  Team 2</dc:title>
  <cp:lastModifiedBy>Tomomi</cp:lastModifiedBy>
  <cp:revision>18</cp:revision>
  <dcterms:modified xsi:type="dcterms:W3CDTF">2021-04-12T03:02:23Z</dcterms:modified>
</cp:coreProperties>
</file>