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7E5-A5B0-B61D-C9F6-FE0C7F097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7D92-FB0E-5364-0A91-1D952021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88BD-7E32-1113-2B3B-3FEB81ED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2FE8-1655-40A7-1173-A138C074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2CAA-1586-4C80-D299-8E50F61D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F681-6D75-453A-6E16-C05B6E26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E0AED-B42F-F7FB-67C0-FB14B958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704D-405B-4C38-FCED-13FC5633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456E-CF77-8A90-337F-82E05315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994F-A920-5CDF-5DFD-59AFD52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340C3-FB8D-380D-97D3-1D84E356D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11751-0CC9-E14D-7BCD-18C67BA7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0F8B-01AB-FD14-E2C2-6F8FDB7F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59CC-F069-9912-9F37-B9524951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01A1-1816-1E10-8DB1-35172E30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A2F2-B297-6772-094E-1EBE9E59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E671-C5BB-CA60-FF48-F9465CE3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9A03-21AA-9569-20DA-092DF6E2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247B-3B8B-F012-5D95-B77A4F89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D95F-4CC6-D2A9-59FB-EAF00B79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2EBB-B139-17A4-3220-45127964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071BE-3AE2-34F1-D02C-008D833F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A246C-CAA2-888F-8D3B-2C1B010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12FF-2FB7-2049-E763-2C580C4D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F0B4-8EF2-93B8-4C9F-CE4F6A53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C37B-A4A0-6B7E-9E45-0C950E2A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B889-1DE7-1D99-2778-859E696BD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F1DB-168A-793B-A81F-6868A9CD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8364C-C8F9-4134-D8A5-625FD13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2F0B-86A2-2FCA-1AA5-D45B8BB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BBE1D-01B7-B2B2-9DC7-87EB7C6A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38E-A1BC-F377-6BA7-E7257E47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2E30-7C64-3278-5E52-7A46F10C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3D98-B7BB-A394-94A3-987EB03A6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60E31-2421-BBD0-155C-8E49D4EF3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285FF-AA82-78C1-E981-9F867BB4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60F08-0A37-6E6A-9FBD-6DA565C6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B798F-D4C1-5BE6-D106-2178486F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FF9D6-9315-9AAB-3B81-D9D25164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10F4-7B0A-7502-E6BE-0911AEE1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3E664-AE7E-E6C6-5987-FF7E4C7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A432F-FABE-16BA-6187-CD870CB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BF827-4936-9AED-A570-0CF23EE4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996C2-0914-B857-BD37-9F25905E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DABEE-8AFB-CE22-9521-06962B39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054D-7707-8343-067E-EDA955FA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DCB9-2121-E581-CA5E-BA68EFB4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DEA8-D2BE-8BB9-8449-E1143672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F4DF6-ECC7-8E12-29BC-042B9CF4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6DD5-7062-3E49-F01B-D7DF8AD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AC69-4499-0CD3-A081-C91783E2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FBE5-86BE-EB9D-E3EE-351B9CD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E06B-F423-C260-D603-279E5D63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9B15-5FFB-E79E-87EC-5B39EF8D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7ADA-4641-CCA1-C7DA-CF982DEE5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241E0-F142-9A74-0536-AE084FE4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268D-A9F0-F7AD-DF17-6BA8FAD4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1600-096C-F2A3-744F-314BE490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A4150-0446-2C45-2016-8B43DBD0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7F12-4774-BA3A-9A25-354A1EC9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6477-5405-5121-4542-AABCB88BC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B489D-8532-494F-BC29-2AC403DF37C9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AB63-983D-507C-FDDD-67708DA1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6F10-4C66-8287-D13D-153C97DF7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D6CF9-9B8D-4481-A253-0D10280D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12FF59B-1EA4-1D4B-3537-953EC3652B08}"/>
              </a:ext>
            </a:extLst>
          </p:cNvPr>
          <p:cNvGrpSpPr/>
          <p:nvPr/>
        </p:nvGrpSpPr>
        <p:grpSpPr>
          <a:xfrm>
            <a:off x="1917576" y="3601777"/>
            <a:ext cx="7865616" cy="1825372"/>
            <a:chOff x="2112885" y="2820542"/>
            <a:chExt cx="7865616" cy="18253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F4588-9BCD-E2FD-CFB4-467B751EE04A}"/>
                </a:ext>
              </a:extLst>
            </p:cNvPr>
            <p:cNvSpPr/>
            <p:nvPr/>
          </p:nvSpPr>
          <p:spPr>
            <a:xfrm>
              <a:off x="2112885" y="2820542"/>
              <a:ext cx="2112885" cy="121691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340355-41E3-BCAA-7CA2-3E9DD70305A3}"/>
                </a:ext>
              </a:extLst>
            </p:cNvPr>
            <p:cNvSpPr/>
            <p:nvPr/>
          </p:nvSpPr>
          <p:spPr>
            <a:xfrm>
              <a:off x="5550022" y="2820542"/>
              <a:ext cx="2112885" cy="121691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Pump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A91C094-4CD9-27B9-BBBA-E848C21D7D9D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6200000" flipH="1">
              <a:off x="4887896" y="2318888"/>
              <a:ext cx="12700" cy="3437137"/>
            </a:xfrm>
            <a:prstGeom prst="bentConnector3">
              <a:avLst>
                <a:gd name="adj1" fmla="val 6902906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AA3599-B049-9A9B-069D-4D78EB3357F6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225770" y="3429000"/>
              <a:ext cx="13242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11382FC-CC79-0C64-A3D9-1A2F60D4F6FD}"/>
                </a:ext>
              </a:extLst>
            </p:cNvPr>
            <p:cNvCxnSpPr>
              <a:stCxn id="5" idx="3"/>
              <a:endCxn id="5" idx="2"/>
            </p:cNvCxnSpPr>
            <p:nvPr/>
          </p:nvCxnSpPr>
          <p:spPr>
            <a:xfrm flipH="1">
              <a:off x="6606465" y="3429000"/>
              <a:ext cx="1056442" cy="608457"/>
            </a:xfrm>
            <a:prstGeom prst="bentConnector4">
              <a:avLst>
                <a:gd name="adj1" fmla="val -95589"/>
                <a:gd name="adj2" fmla="val 24262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5DB3487-52D3-16A8-4498-29C9167D722B}"/>
                </a:ext>
              </a:extLst>
            </p:cNvPr>
            <p:cNvCxnSpPr/>
            <p:nvPr/>
          </p:nvCxnSpPr>
          <p:spPr>
            <a:xfrm>
              <a:off x="8460419" y="3429000"/>
              <a:ext cx="1518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3712528F-4DE9-96FB-2872-E4FDB3D3AF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8093172"/>
                </p:ext>
              </p:extLst>
            </p:nvPr>
          </p:nvGraphicFramePr>
          <p:xfrm>
            <a:off x="8791734" y="2895661"/>
            <a:ext cx="334512" cy="446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03040" progId="Equation.DSMT4">
                    <p:embed/>
                  </p:oleObj>
                </mc:Choice>
                <mc:Fallback>
                  <p:oleObj name="Equation" r:id="rId2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791734" y="2895661"/>
                          <a:ext cx="334512" cy="4460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AFFDE29F-66A5-3871-B42F-3ABC0D06A7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504678"/>
                </p:ext>
              </p:extLst>
            </p:nvPr>
          </p:nvGraphicFramePr>
          <p:xfrm>
            <a:off x="6732587" y="4262437"/>
            <a:ext cx="353979" cy="383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32587" y="4262437"/>
                          <a:ext cx="353979" cy="3834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65D73210-6AF6-B84C-26DF-941377DBDC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468609"/>
                </p:ext>
              </p:extLst>
            </p:nvPr>
          </p:nvGraphicFramePr>
          <p:xfrm>
            <a:off x="4686429" y="3070793"/>
            <a:ext cx="322755" cy="355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86429" y="3070793"/>
                          <a:ext cx="322755" cy="3550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3C30357-6581-2AB4-58E6-EF628FE61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9330"/>
              </p:ext>
            </p:extLst>
          </p:nvPr>
        </p:nvGraphicFramePr>
        <p:xfrm>
          <a:off x="2434659" y="971267"/>
          <a:ext cx="2485748" cy="182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939600" progId="Equation.DSMT4">
                  <p:embed/>
                </p:oleObj>
              </mc:Choice>
              <mc:Fallback>
                <p:oleObj name="Equation" r:id="rId8" imgW="12826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4659" y="971267"/>
                        <a:ext cx="2485748" cy="182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5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MathType 7.0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Siwakorn Sukprasertchai</dc:creator>
  <cp:lastModifiedBy>Siwakorn Sukprasertchai</cp:lastModifiedBy>
  <cp:revision>8</cp:revision>
  <dcterms:created xsi:type="dcterms:W3CDTF">2024-03-14T14:46:38Z</dcterms:created>
  <dcterms:modified xsi:type="dcterms:W3CDTF">2024-03-14T15:01:06Z</dcterms:modified>
</cp:coreProperties>
</file>