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z="2000" smtClean="0"/>
              <a:t>单击图标添加图片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524000"/>
            <a:ext cx="6092190" cy="312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Jin Wang</a:t>
            </a:r>
          </a:p>
          <a:p>
            <a:r>
              <a:rPr lang="en-US" sz="3200" dirty="0" smtClean="0"/>
              <a:t>Jason </a:t>
            </a:r>
            <a:r>
              <a:rPr lang="en-US" sz="3200" dirty="0" smtClean="0"/>
              <a:t>Campbell</a:t>
            </a:r>
          </a:p>
          <a:p>
            <a:r>
              <a:rPr lang="en-US" sz="2400" dirty="0" smtClean="0"/>
              <a:t>April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chose the project</a:t>
            </a:r>
          </a:p>
          <a:p>
            <a:r>
              <a:rPr lang="en-US" dirty="0" smtClean="0"/>
              <a:t>Forum overview</a:t>
            </a:r>
          </a:p>
          <a:p>
            <a:r>
              <a:rPr lang="en-US" dirty="0" smtClean="0"/>
              <a:t>User interaction with the forum</a:t>
            </a:r>
          </a:p>
          <a:p>
            <a:r>
              <a:rPr lang="en-US" dirty="0" smtClean="0"/>
              <a:t>How we communicated during the design</a:t>
            </a:r>
          </a:p>
          <a:p>
            <a:r>
              <a:rPr lang="en-US" dirty="0" smtClean="0"/>
              <a:t>Problems encountered/solved</a:t>
            </a:r>
          </a:p>
          <a:p>
            <a:r>
              <a:rPr lang="en-US" dirty="0" smtClean="0"/>
              <a:t>Future expansion?</a:t>
            </a:r>
          </a:p>
          <a:p>
            <a:r>
              <a:rPr lang="en-US" dirty="0" smtClean="0"/>
              <a:t>Demo of the forum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 chosen by Jin</a:t>
            </a:r>
          </a:p>
          <a:p>
            <a:pPr lvl="1"/>
            <a:r>
              <a:rPr lang="en-US" dirty="0" smtClean="0"/>
              <a:t>Web 2.0 – user created content is the trend</a:t>
            </a:r>
          </a:p>
          <a:p>
            <a:pPr lvl="1"/>
            <a:r>
              <a:rPr lang="en-US" dirty="0" smtClean="0"/>
              <a:t>Liked idea of open discussion topics</a:t>
            </a:r>
          </a:p>
          <a:p>
            <a:r>
              <a:rPr lang="en-US" dirty="0" smtClean="0"/>
              <a:t>Potential for business concept: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Email subscriptions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User accounts – login/logout</a:t>
            </a:r>
          </a:p>
          <a:p>
            <a:pPr lvl="1"/>
            <a:r>
              <a:rPr lang="en-US" dirty="0" smtClean="0"/>
              <a:t>View and reply to threads</a:t>
            </a:r>
          </a:p>
          <a:p>
            <a:pPr lvl="1"/>
            <a:r>
              <a:rPr lang="en-US" dirty="0" smtClean="0"/>
              <a:t>Start new threads</a:t>
            </a:r>
          </a:p>
          <a:p>
            <a:r>
              <a:rPr lang="en-US" dirty="0" smtClean="0"/>
              <a:t>First Time User Registration</a:t>
            </a:r>
          </a:p>
          <a:p>
            <a:r>
              <a:rPr lang="en-US" dirty="0" smtClean="0"/>
              <a:t>User Control Panel</a:t>
            </a:r>
          </a:p>
          <a:p>
            <a:pPr lvl="1"/>
            <a:r>
              <a:rPr lang="en-US" dirty="0" smtClean="0"/>
              <a:t>User info, email address, statistics</a:t>
            </a:r>
          </a:p>
          <a:p>
            <a:pPr lvl="1"/>
            <a:r>
              <a:rPr lang="en-US" dirty="0" smtClean="0"/>
              <a:t>Change password and email address</a:t>
            </a:r>
          </a:p>
          <a:p>
            <a:r>
              <a:rPr lang="en-US" dirty="0" smtClean="0"/>
              <a:t>About Us</a:t>
            </a:r>
          </a:p>
          <a:p>
            <a:r>
              <a:rPr lang="en-US" dirty="0" smtClean="0"/>
              <a:t>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forum actions</a:t>
            </a:r>
          </a:p>
          <a:p>
            <a:pPr lvl="1"/>
            <a:r>
              <a:rPr lang="en-US" dirty="0" smtClean="0"/>
              <a:t>Thread starting and replying</a:t>
            </a:r>
          </a:p>
          <a:p>
            <a:r>
              <a:rPr lang="en-US" dirty="0"/>
              <a:t>G</a:t>
            </a:r>
            <a:r>
              <a:rPr lang="en-US" dirty="0" smtClean="0"/>
              <a:t>uide user as much as possible with on screen messages</a:t>
            </a:r>
          </a:p>
          <a:p>
            <a:pPr lvl="1"/>
            <a:r>
              <a:rPr lang="en-US" dirty="0" smtClean="0"/>
              <a:t>Password mismatch error messages</a:t>
            </a:r>
          </a:p>
          <a:p>
            <a:pPr lvl="1"/>
            <a:r>
              <a:rPr lang="en-US" dirty="0" smtClean="0"/>
              <a:t>Link to thread after replying</a:t>
            </a:r>
          </a:p>
          <a:p>
            <a:r>
              <a:rPr lang="en-US" dirty="0" smtClean="0"/>
              <a:t>Easy to change password and email</a:t>
            </a:r>
          </a:p>
          <a:p>
            <a:pPr lvl="1"/>
            <a:r>
              <a:rPr lang="en-US" dirty="0" smtClean="0"/>
              <a:t>Requires current password confirmation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solved by our group meetings, talking through the issues, and testing for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POST and SESSION</a:t>
            </a:r>
          </a:p>
          <a:p>
            <a:pPr lvl="1"/>
            <a:r>
              <a:rPr lang="en-US" dirty="0" smtClean="0"/>
              <a:t>Reading online and talking to other coders to learn</a:t>
            </a:r>
          </a:p>
          <a:p>
            <a:r>
              <a:rPr lang="en-US" dirty="0" smtClean="0"/>
              <a:t>Using Google Code and SVN</a:t>
            </a:r>
          </a:p>
          <a:p>
            <a:pPr lvl="1"/>
            <a:r>
              <a:rPr lang="en-US" dirty="0" smtClean="0"/>
              <a:t>Jin had experience and explained how to use it</a:t>
            </a:r>
          </a:p>
          <a:p>
            <a:r>
              <a:rPr lang="en-US" dirty="0" smtClean="0"/>
              <a:t>Updating user info – code logic</a:t>
            </a:r>
          </a:p>
          <a:p>
            <a:pPr lvl="1"/>
            <a:r>
              <a:rPr lang="en-US" dirty="0" smtClean="0"/>
              <a:t>Learned some by trial and error and some by looking up code syntax online</a:t>
            </a:r>
          </a:p>
          <a:p>
            <a:r>
              <a:rPr lang="en-US" dirty="0" smtClean="0"/>
              <a:t>Thread Ordering</a:t>
            </a:r>
          </a:p>
          <a:p>
            <a:pPr lvl="1"/>
            <a:r>
              <a:rPr lang="en-US" dirty="0" smtClean="0"/>
              <a:t>Organized the logic of the code to help solve</a:t>
            </a:r>
          </a:p>
          <a:p>
            <a:r>
              <a:rPr lang="en-US" dirty="0" smtClean="0"/>
              <a:t>Sticky Posts</a:t>
            </a:r>
          </a:p>
          <a:p>
            <a:pPr lvl="1"/>
            <a:r>
              <a:rPr lang="en-US" dirty="0" smtClean="0"/>
              <a:t>Checking database for sticky bit field and ordering the sticky posts at the top of all other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Avatars</a:t>
            </a:r>
          </a:p>
          <a:p>
            <a:r>
              <a:rPr lang="en-US" dirty="0" smtClean="0"/>
              <a:t>User choices for threads per page and thread ordering (newest first vs. oldest first)</a:t>
            </a:r>
          </a:p>
          <a:p>
            <a:r>
              <a:rPr lang="en-US" dirty="0" smtClean="0"/>
              <a:t>Editing and deleting own posts</a:t>
            </a:r>
            <a:endParaRPr lang="en-US" dirty="0"/>
          </a:p>
          <a:p>
            <a:r>
              <a:rPr lang="en-US" dirty="0" smtClean="0"/>
              <a:t>Administration system improvements</a:t>
            </a:r>
          </a:p>
          <a:p>
            <a:r>
              <a:rPr lang="en-US" dirty="0" smtClean="0"/>
              <a:t>User forgot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to the J2 Forum!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TC010205351[[fn=狂欢主题]]</Template>
  <TotalTime>125</TotalTime>
  <Words>280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Carnival</vt:lpstr>
      <vt:lpstr>PowerPoint 演示文稿</vt:lpstr>
      <vt:lpstr>Overview</vt:lpstr>
      <vt:lpstr>Project Conception</vt:lpstr>
      <vt:lpstr>Forum Overview</vt:lpstr>
      <vt:lpstr>User Interaction</vt:lpstr>
      <vt:lpstr>Problems</vt:lpstr>
      <vt:lpstr>Problems and Solutions</vt:lpstr>
      <vt:lpstr>Future Expansion</vt:lpstr>
      <vt:lpstr>Demonstration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 Forum</dc:title>
  <dc:creator>Jason</dc:creator>
  <cp:lastModifiedBy>Jin Wang</cp:lastModifiedBy>
  <cp:revision>23</cp:revision>
  <dcterms:created xsi:type="dcterms:W3CDTF">2011-04-21T19:42:39Z</dcterms:created>
  <dcterms:modified xsi:type="dcterms:W3CDTF">2011-04-21T22:40:29Z</dcterms:modified>
</cp:coreProperties>
</file>