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1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File count:  26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Lines of code:</a:t>
            </a:r>
            <a:endParaRPr lang="en-US" dirty="0" smtClean="0"/>
          </a:p>
          <a:p>
            <a:pPr lvl="1"/>
            <a:r>
              <a:rPr lang="en-US" dirty="0" smtClean="0"/>
              <a:t>Comment lines:  58</a:t>
            </a:r>
          </a:p>
          <a:p>
            <a:pPr lvl="1"/>
            <a:r>
              <a:rPr lang="en-US" dirty="0" smtClean="0"/>
              <a:t>Blank lines:  184</a:t>
            </a:r>
          </a:p>
          <a:p>
            <a:pPr lvl="1"/>
            <a:r>
              <a:rPr lang="en-US" dirty="0" smtClean="0"/>
              <a:t>CSS:  142</a:t>
            </a:r>
          </a:p>
          <a:p>
            <a:pPr lvl="1"/>
            <a:r>
              <a:rPr lang="en-US" dirty="0" smtClean="0"/>
              <a:t>PHP:  1237</a:t>
            </a:r>
          </a:p>
          <a:p>
            <a:pPr lvl="1"/>
            <a:r>
              <a:rPr lang="en-US" dirty="0" smtClean="0"/>
              <a:t>Total:  1621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Code revisions:  TBD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</a:t>
            </a:r>
            <a:r>
              <a:rPr lang="en-US" baseline="30000" dirty="0" smtClean="0">
                <a:hlinkClick r:id="rId2"/>
              </a:rPr>
              <a:t>2</a:t>
            </a:r>
            <a:r>
              <a:rPr lang="en-US" dirty="0" smtClean="0">
                <a:hlinkClick r:id="rId2"/>
              </a:rPr>
              <a:t>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Project conception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Forum </a:t>
            </a: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 smtClean="0"/>
              <a:t>interaction with the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communication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Problems </a:t>
            </a:r>
            <a:r>
              <a:rPr lang="en-US" dirty="0" smtClean="0"/>
              <a:t>encountered/solved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</a:t>
            </a:r>
            <a:r>
              <a:rPr lang="en-US" dirty="0" smtClean="0"/>
              <a:t>expansion?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</a:t>
            </a:r>
            <a:r>
              <a:rPr lang="en-US" dirty="0" smtClean="0"/>
              <a:t>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idea chosen by Jin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2.0 – user created content is the trend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Liked idea of open discussion topics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Potential for business concept: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Advertising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subscriptions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accounts – login/logout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View and reply to threads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new threads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Time User 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Control Panel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info, email address,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Change password and email 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Typical forum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starting and replying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Password mismatch error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to thread after replying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change password and email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use of Google Code and Subversion (SVN)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code revisions handled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Email and phone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 discuss meeting times and answer questions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Team </a:t>
            </a:r>
            <a:r>
              <a:rPr lang="en-US" dirty="0" smtClean="0"/>
              <a:t>meetings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Bulk of coding and design were handled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</a:t>
            </a:r>
            <a:r>
              <a:rPr lang="en-US" dirty="0" smtClean="0"/>
              <a:t>learn</a:t>
            </a:r>
          </a:p>
          <a:p>
            <a:endParaRPr lang="en-US" dirty="0" smtClean="0"/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endParaRPr lang="en-US" dirty="0" smtClean="0"/>
          </a:p>
          <a:p>
            <a:r>
              <a:rPr lang="en-US" dirty="0" smtClean="0"/>
              <a:t>Updating </a:t>
            </a:r>
            <a:r>
              <a:rPr lang="en-US" dirty="0" smtClean="0"/>
              <a:t>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endParaRPr lang="en-US" dirty="0" smtClean="0"/>
          </a:p>
          <a:p>
            <a:r>
              <a:rPr lang="en-US" dirty="0" smtClean="0"/>
              <a:t>Sticky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Avatars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 smtClean="0"/>
              <a:t>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Threads </a:t>
            </a:r>
            <a:r>
              <a:rPr lang="en-US" dirty="0" smtClean="0"/>
              <a:t>per </a:t>
            </a:r>
            <a:r>
              <a:rPr lang="en-US" dirty="0" smtClean="0"/>
              <a:t>page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</a:t>
            </a:r>
            <a:r>
              <a:rPr lang="en-US" dirty="0" smtClean="0"/>
              <a:t>hread </a:t>
            </a:r>
            <a:r>
              <a:rPr lang="en-US" dirty="0" smtClean="0"/>
              <a:t>ordering (newest first vs. oldest first)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Editing and deleting own posts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Administration system improvements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328</TotalTime>
  <Words>338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Carnival</vt:lpstr>
      <vt:lpstr>Slide 1</vt:lpstr>
      <vt:lpstr>Overview</vt:lpstr>
      <vt:lpstr>Project Conception</vt:lpstr>
      <vt:lpstr>Forum Overview</vt:lpstr>
      <vt:lpstr>User Interaction</vt:lpstr>
      <vt:lpstr>Design Communication</vt:lpstr>
      <vt:lpstr>Problems</vt:lpstr>
      <vt:lpstr>Problems and Solutions</vt:lpstr>
      <vt:lpstr>Future Expansion</vt:lpstr>
      <vt:lpstr>Fun Facts</vt:lpstr>
      <vt:lpstr>Demonstration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Jason</cp:lastModifiedBy>
  <cp:revision>27</cp:revision>
  <dcterms:created xsi:type="dcterms:W3CDTF">2011-04-21T19:42:39Z</dcterms:created>
  <dcterms:modified xsi:type="dcterms:W3CDTF">2011-04-22T02:05:22Z</dcterms:modified>
</cp:coreProperties>
</file>