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z="2000" smtClean="0"/>
              <a:t>单击图标添加图片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65147187-FD92-4E97-8F7C-BDE6B023CBF3}" type="datetimeFigureOut">
              <a:rPr lang="en-US" smtClean="0"/>
              <a:pPr/>
              <a:t>4/21/2011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8D97150B-1CC9-4903-9D67-BCE2A002E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758952" indent="-228600" algn="l" ea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1033272" indent="-228600" algn="l" ea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298448" indent="-228600" algn="l" ea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554480" indent="-228600" algn="l" ea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810512" indent="-228600" algn="l" ea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5410" y="1524000"/>
            <a:ext cx="6092190" cy="31242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1524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Jin Wang</a:t>
            </a:r>
          </a:p>
          <a:p>
            <a:r>
              <a:rPr lang="en-US" sz="3200" dirty="0" smtClean="0"/>
              <a:t>Jason Campbell</a:t>
            </a:r>
          </a:p>
          <a:p>
            <a:r>
              <a:rPr lang="en-US" sz="2400" dirty="0" smtClean="0"/>
              <a:t>April 25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Why we chose the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Forum </a:t>
            </a: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 smtClean="0"/>
              <a:t>interaction with the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smtClean="0"/>
              <a:t>we communicated during the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Problems </a:t>
            </a:r>
            <a:r>
              <a:rPr lang="en-US" dirty="0" smtClean="0"/>
              <a:t>encountered/solved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Future </a:t>
            </a:r>
            <a:r>
              <a:rPr lang="en-US" dirty="0" smtClean="0"/>
              <a:t>expansion?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Demo </a:t>
            </a:r>
            <a:r>
              <a:rPr lang="en-US" dirty="0" smtClean="0"/>
              <a:t>of the forum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idea chosen by Jin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Web 2.0 – user created content is the trend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Liked idea of open discussion topics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Potential for business concept: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Advertising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Email subscriptions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Forum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Forum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accounts – login/logout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View and reply to threads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new threads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 Time User Registration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Control Panel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info, email address, statistics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Change password and email address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About 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Typical forum 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 starting and replying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uide user as much as possible with on screen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Password mismatch error messages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to thread after replying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Easy to change password and email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current password confirmation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problems solved by our group meetings, talking through the issues, and testing for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Understanding POST and SESSION</a:t>
            </a:r>
          </a:p>
          <a:p>
            <a:pPr lvl="1"/>
            <a:r>
              <a:rPr lang="en-US" dirty="0" smtClean="0"/>
              <a:t>Reading online and talking to other coders to </a:t>
            </a:r>
            <a:r>
              <a:rPr lang="en-US" dirty="0" smtClean="0"/>
              <a:t>learn</a:t>
            </a:r>
          </a:p>
          <a:p>
            <a:endParaRPr lang="en-US" dirty="0" smtClean="0"/>
          </a:p>
          <a:p>
            <a:r>
              <a:rPr lang="en-US" dirty="0" smtClean="0"/>
              <a:t>Using Google Code and SVN</a:t>
            </a:r>
          </a:p>
          <a:p>
            <a:pPr lvl="1"/>
            <a:r>
              <a:rPr lang="en-US" dirty="0" smtClean="0"/>
              <a:t>Jin had experience and explained how to use it</a:t>
            </a:r>
          </a:p>
          <a:p>
            <a:endParaRPr lang="en-US" dirty="0" smtClean="0"/>
          </a:p>
          <a:p>
            <a:r>
              <a:rPr lang="en-US" dirty="0" smtClean="0"/>
              <a:t>Updating </a:t>
            </a:r>
            <a:r>
              <a:rPr lang="en-US" dirty="0" smtClean="0"/>
              <a:t>user info – code logic</a:t>
            </a:r>
          </a:p>
          <a:p>
            <a:pPr lvl="1"/>
            <a:r>
              <a:rPr lang="en-US" dirty="0" smtClean="0"/>
              <a:t>Learned some by trial and error and some by looking up code syntax online</a:t>
            </a:r>
          </a:p>
          <a:p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Organized the logic of the code to help solve</a:t>
            </a:r>
          </a:p>
          <a:p>
            <a:endParaRPr lang="en-US" dirty="0" smtClean="0"/>
          </a:p>
          <a:p>
            <a:r>
              <a:rPr lang="en-US" dirty="0" smtClean="0"/>
              <a:t>Sticky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Checking database for sticky bit field and ordering the sticky posts at the top of all other threads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Avatars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 smtClean="0"/>
              <a:t>options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Threads </a:t>
            </a:r>
            <a:r>
              <a:rPr lang="en-US" dirty="0" smtClean="0"/>
              <a:t>per </a:t>
            </a:r>
            <a:r>
              <a:rPr lang="en-US" dirty="0" smtClean="0"/>
              <a:t>page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</a:t>
            </a:r>
            <a:r>
              <a:rPr lang="en-US" dirty="0" smtClean="0"/>
              <a:t>hread </a:t>
            </a:r>
            <a:r>
              <a:rPr lang="en-US" dirty="0" smtClean="0"/>
              <a:t>ordering (newest first vs. oldest first)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Editing and deleting own posts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Administration system improvements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forgot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to the J2 Forum!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TC010205351[[fn=狂欢主题]]</Template>
  <TotalTime>127</TotalTime>
  <Words>278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Carnival</vt:lpstr>
      <vt:lpstr>Slide 1</vt:lpstr>
      <vt:lpstr>Overview</vt:lpstr>
      <vt:lpstr>Project Conception</vt:lpstr>
      <vt:lpstr>Forum Overview</vt:lpstr>
      <vt:lpstr>User Interaction</vt:lpstr>
      <vt:lpstr>Problems</vt:lpstr>
      <vt:lpstr>Problems and Solutions</vt:lpstr>
      <vt:lpstr>Future Expansion</vt:lpstr>
      <vt:lpstr>Demonstration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 Forum</dc:title>
  <dc:creator>Jason</dc:creator>
  <cp:lastModifiedBy>Jason</cp:lastModifiedBy>
  <cp:revision>24</cp:revision>
  <dcterms:created xsi:type="dcterms:W3CDTF">2011-04-21T19:42:39Z</dcterms:created>
  <dcterms:modified xsi:type="dcterms:W3CDTF">2011-04-21T22:44:40Z</dcterms:modified>
</cp:coreProperties>
</file>