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1" r:id="rId9"/>
    <p:sldId id="263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z="2000" smtClean="0"/>
              <a:t>单击图标添加图片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1524000"/>
            <a:ext cx="6092190" cy="312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772400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Jin Wang</a:t>
            </a:r>
          </a:p>
          <a:p>
            <a:r>
              <a:rPr lang="en-US" sz="3200" dirty="0" smtClean="0"/>
              <a:t>Jason Campbell</a:t>
            </a:r>
          </a:p>
          <a:p>
            <a:r>
              <a:rPr lang="en-US" sz="2400" dirty="0" smtClean="0"/>
              <a:t>April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File count:  </a:t>
            </a:r>
            <a:r>
              <a:rPr lang="en-US" dirty="0" smtClean="0"/>
              <a:t>27 </a:t>
            </a:r>
            <a:r>
              <a:rPr lang="en-US" dirty="0" smtClean="0"/>
              <a:t>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Lines of code:</a:t>
            </a:r>
          </a:p>
          <a:p>
            <a:pPr lvl="1"/>
            <a:r>
              <a:rPr lang="en-US" dirty="0" smtClean="0"/>
              <a:t>Comment lines:  </a:t>
            </a:r>
            <a:r>
              <a:rPr lang="en-US" dirty="0" smtClean="0"/>
              <a:t>60</a:t>
            </a:r>
            <a:endParaRPr lang="en-US" dirty="0" smtClean="0"/>
          </a:p>
          <a:p>
            <a:pPr lvl="1"/>
            <a:r>
              <a:rPr lang="en-US" dirty="0" smtClean="0"/>
              <a:t>Blank lines:  184</a:t>
            </a:r>
          </a:p>
          <a:p>
            <a:pPr lvl="1"/>
            <a:r>
              <a:rPr lang="en-US" dirty="0" smtClean="0"/>
              <a:t>CSS:  </a:t>
            </a:r>
            <a:r>
              <a:rPr lang="en-US" dirty="0" smtClean="0"/>
              <a:t>146</a:t>
            </a:r>
            <a:endParaRPr lang="en-US" dirty="0" smtClean="0"/>
          </a:p>
          <a:p>
            <a:pPr lvl="1"/>
            <a:r>
              <a:rPr lang="en-US" dirty="0" smtClean="0"/>
              <a:t>PHP:  </a:t>
            </a:r>
            <a:r>
              <a:rPr lang="en-US" dirty="0" smtClean="0"/>
              <a:t>1255</a:t>
            </a:r>
            <a:endParaRPr lang="en-US" dirty="0" smtClean="0"/>
          </a:p>
          <a:p>
            <a:pPr lvl="1"/>
            <a:r>
              <a:rPr lang="en-US" dirty="0" smtClean="0"/>
              <a:t>Total:  </a:t>
            </a:r>
            <a:r>
              <a:rPr lang="en-US" dirty="0" smtClean="0"/>
              <a:t>1645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Code revisions:  TBD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to the J</a:t>
            </a:r>
            <a:r>
              <a:rPr lang="en-US" baseline="30000" dirty="0" smtClean="0">
                <a:hlinkClick r:id="rId2"/>
              </a:rPr>
              <a:t>2</a:t>
            </a:r>
            <a:r>
              <a:rPr lang="en-US" dirty="0" smtClean="0">
                <a:hlinkClick r:id="rId2"/>
              </a:rPr>
              <a:t> Forum!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Project conception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Forum 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interaction with the forum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 communication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Problems encountered/solved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 expansion?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Demo of the forum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Project idea chosen by Jin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Web 2.0 – user created content is the trend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Liked idea of open discussion topics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Potential for business concept: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Advertising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Email subscriptions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Forum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accounts – login/logout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View and reply to threads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Start new threads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Time User Registration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Control Panel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info, email address, statistics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Change password and email address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About 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Typical forum actions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 starting and replying</a:t>
            </a:r>
          </a:p>
          <a:p>
            <a:pPr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 smtClean="0"/>
              <a:t>uide user as much as possible with on screen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Password mismatch error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Link to thread after replying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change password and email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Requires current password confirmation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use of Google Code and Subversion (SVN)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Multiple code revisions handled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Email and phone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 discuss meeting times and answer questions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Team meetings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Bulk of coding and design were handled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problems solved by our group meetings, talking through the issues, and testing for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POST and SESSION</a:t>
            </a:r>
          </a:p>
          <a:p>
            <a:pPr lvl="1"/>
            <a:r>
              <a:rPr lang="en-US" dirty="0" smtClean="0"/>
              <a:t>Reading online and talking to other coders to learn</a:t>
            </a:r>
          </a:p>
          <a:p>
            <a:endParaRPr lang="en-US" dirty="0" smtClean="0"/>
          </a:p>
          <a:p>
            <a:r>
              <a:rPr lang="en-US" dirty="0" smtClean="0"/>
              <a:t>Using Google Code and SVN</a:t>
            </a:r>
          </a:p>
          <a:p>
            <a:pPr lvl="1"/>
            <a:r>
              <a:rPr lang="en-US" dirty="0" smtClean="0"/>
              <a:t>Jin had experience and explained how to use it</a:t>
            </a:r>
          </a:p>
          <a:p>
            <a:endParaRPr lang="en-US" dirty="0" smtClean="0"/>
          </a:p>
          <a:p>
            <a:r>
              <a:rPr lang="en-US" dirty="0" smtClean="0"/>
              <a:t>Updating user info – code logic</a:t>
            </a:r>
          </a:p>
          <a:p>
            <a:pPr lvl="1"/>
            <a:r>
              <a:rPr lang="en-US" dirty="0" smtClean="0"/>
              <a:t>Learned some by trial and error and some by looking up code syntax online</a:t>
            </a:r>
          </a:p>
          <a:p>
            <a:endParaRPr lang="en-US" dirty="0" smtClean="0"/>
          </a:p>
          <a:p>
            <a:r>
              <a:rPr lang="en-US" dirty="0" smtClean="0"/>
              <a:t>Thread Ordering</a:t>
            </a:r>
          </a:p>
          <a:p>
            <a:pPr lvl="1"/>
            <a:r>
              <a:rPr lang="en-US" dirty="0" smtClean="0"/>
              <a:t>Organized the logic of the code to help solve</a:t>
            </a:r>
          </a:p>
          <a:p>
            <a:endParaRPr lang="en-US" dirty="0" smtClean="0"/>
          </a:p>
          <a:p>
            <a:r>
              <a:rPr lang="en-US" dirty="0" smtClean="0"/>
              <a:t>Sticky Posts</a:t>
            </a:r>
          </a:p>
          <a:p>
            <a:pPr lvl="1"/>
            <a:r>
              <a:rPr lang="en-US" dirty="0" smtClean="0"/>
              <a:t>Checking database for sticky bit field and ordering the sticky posts at the top of all other threads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Avatars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options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Threads per page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 ordering (newest first vs. oldest first)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Editing and deleting own posts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Administration system improvements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forgot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TC010205351[[fn=狂欢主题]]</Template>
  <TotalTime>329</TotalTime>
  <Words>338</Words>
  <Application>Microsoft Office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Carnival</vt:lpstr>
      <vt:lpstr>PowerPoint 演示文稿</vt:lpstr>
      <vt:lpstr>Overview</vt:lpstr>
      <vt:lpstr>Project Conception</vt:lpstr>
      <vt:lpstr>Forum Overview</vt:lpstr>
      <vt:lpstr>User Interaction</vt:lpstr>
      <vt:lpstr>Design Communication</vt:lpstr>
      <vt:lpstr>Problems</vt:lpstr>
      <vt:lpstr>Problems and Solutions</vt:lpstr>
      <vt:lpstr>Future Expansion</vt:lpstr>
      <vt:lpstr>Fun Facts</vt:lpstr>
      <vt:lpstr>Demonstration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 Forum</dc:title>
  <dc:creator>Jason</dc:creator>
  <cp:lastModifiedBy>Jin Wang</cp:lastModifiedBy>
  <cp:revision>28</cp:revision>
  <dcterms:created xsi:type="dcterms:W3CDTF">2011-04-21T19:42:39Z</dcterms:created>
  <dcterms:modified xsi:type="dcterms:W3CDTF">2011-04-22T02:13:22Z</dcterms:modified>
</cp:coreProperties>
</file>