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kesh ramlal" userId="e4313688f7f3a142" providerId="LiveId" clId="{75B805CE-5024-4EC5-8EA5-27D166ABD9F3}"/>
    <pc:docChg chg="custSel addSld modSld sldOrd">
      <pc:chgData name="yokesh ramlal" userId="e4313688f7f3a142" providerId="LiveId" clId="{75B805CE-5024-4EC5-8EA5-27D166ABD9F3}" dt="2022-02-28T00:26:34.795" v="2693"/>
      <pc:docMkLst>
        <pc:docMk/>
      </pc:docMkLst>
      <pc:sldChg chg="ord">
        <pc:chgData name="yokesh ramlal" userId="e4313688f7f3a142" providerId="LiveId" clId="{75B805CE-5024-4EC5-8EA5-27D166ABD9F3}" dt="2022-02-28T00:26:34.795" v="2693"/>
        <pc:sldMkLst>
          <pc:docMk/>
          <pc:sldMk cId="1041352053" sldId="257"/>
        </pc:sldMkLst>
      </pc:sldChg>
      <pc:sldChg chg="modSp mod">
        <pc:chgData name="yokesh ramlal" userId="e4313688f7f3a142" providerId="LiveId" clId="{75B805CE-5024-4EC5-8EA5-27D166ABD9F3}" dt="2022-02-28T00:24:12.937" v="2666" actId="1076"/>
        <pc:sldMkLst>
          <pc:docMk/>
          <pc:sldMk cId="492114114" sldId="258"/>
        </pc:sldMkLst>
        <pc:spChg chg="mod">
          <ac:chgData name="yokesh ramlal" userId="e4313688f7f3a142" providerId="LiveId" clId="{75B805CE-5024-4EC5-8EA5-27D166ABD9F3}" dt="2022-02-28T00:24:12.937" v="2666" actId="1076"/>
          <ac:spMkLst>
            <pc:docMk/>
            <pc:sldMk cId="492114114" sldId="258"/>
            <ac:spMk id="3" creationId="{B80AA7FE-67B7-4975-852C-A7B0C4558FF6}"/>
          </ac:spMkLst>
        </pc:spChg>
      </pc:sldChg>
      <pc:sldChg chg="addSp modSp new mod">
        <pc:chgData name="yokesh ramlal" userId="e4313688f7f3a142" providerId="LiveId" clId="{75B805CE-5024-4EC5-8EA5-27D166ABD9F3}" dt="2022-02-28T00:23:54.961" v="2664" actId="1076"/>
        <pc:sldMkLst>
          <pc:docMk/>
          <pc:sldMk cId="1901527156" sldId="259"/>
        </pc:sldMkLst>
        <pc:spChg chg="mod">
          <ac:chgData name="yokesh ramlal" userId="e4313688f7f3a142" providerId="LiveId" clId="{75B805CE-5024-4EC5-8EA5-27D166ABD9F3}" dt="2022-02-27T23:46:05.029" v="26" actId="20577"/>
          <ac:spMkLst>
            <pc:docMk/>
            <pc:sldMk cId="1901527156" sldId="259"/>
            <ac:spMk id="2" creationId="{FC2B3509-0F51-4D47-A916-736BD5EED3CE}"/>
          </ac:spMkLst>
        </pc:spChg>
        <pc:spChg chg="mod">
          <ac:chgData name="yokesh ramlal" userId="e4313688f7f3a142" providerId="LiveId" clId="{75B805CE-5024-4EC5-8EA5-27D166ABD9F3}" dt="2022-02-28T00:22:43.441" v="2660" actId="14100"/>
          <ac:spMkLst>
            <pc:docMk/>
            <pc:sldMk cId="1901527156" sldId="259"/>
            <ac:spMk id="3" creationId="{A3CCDD89-1B65-4636-BAD8-3FF118F32BF3}"/>
          </ac:spMkLst>
        </pc:spChg>
        <pc:spChg chg="add mod">
          <ac:chgData name="yokesh ramlal" userId="e4313688f7f3a142" providerId="LiveId" clId="{75B805CE-5024-4EC5-8EA5-27D166ABD9F3}" dt="2022-02-28T00:23:54.961" v="2664" actId="1076"/>
          <ac:spMkLst>
            <pc:docMk/>
            <pc:sldMk cId="1901527156" sldId="259"/>
            <ac:spMk id="6" creationId="{27C46211-A65C-483D-AEF5-13DC0E9EF497}"/>
          </ac:spMkLst>
        </pc:spChg>
        <pc:picChg chg="add mod">
          <ac:chgData name="yokesh ramlal" userId="e4313688f7f3a142" providerId="LiveId" clId="{75B805CE-5024-4EC5-8EA5-27D166ABD9F3}" dt="2022-02-28T00:23:54.961" v="2664" actId="1076"/>
          <ac:picMkLst>
            <pc:docMk/>
            <pc:sldMk cId="1901527156" sldId="259"/>
            <ac:picMk id="5" creationId="{82A90094-545A-43AE-A9AC-71822012567D}"/>
          </ac:picMkLst>
        </pc:picChg>
      </pc:sldChg>
      <pc:sldChg chg="delSp modSp new mod">
        <pc:chgData name="yokesh ramlal" userId="e4313688f7f3a142" providerId="LiveId" clId="{75B805CE-5024-4EC5-8EA5-27D166ABD9F3}" dt="2022-02-28T00:00:45.792" v="1310" actId="20577"/>
        <pc:sldMkLst>
          <pc:docMk/>
          <pc:sldMk cId="2643774401" sldId="260"/>
        </pc:sldMkLst>
        <pc:spChg chg="del mod">
          <ac:chgData name="yokesh ramlal" userId="e4313688f7f3a142" providerId="LiveId" clId="{75B805CE-5024-4EC5-8EA5-27D166ABD9F3}" dt="2022-02-27T23:51:06.945" v="233" actId="478"/>
          <ac:spMkLst>
            <pc:docMk/>
            <pc:sldMk cId="2643774401" sldId="260"/>
            <ac:spMk id="2" creationId="{E1E9FACB-F185-4BB5-A2DC-7FF313498458}"/>
          </ac:spMkLst>
        </pc:spChg>
        <pc:spChg chg="mod">
          <ac:chgData name="yokesh ramlal" userId="e4313688f7f3a142" providerId="LiveId" clId="{75B805CE-5024-4EC5-8EA5-27D166ABD9F3}" dt="2022-02-28T00:00:45.792" v="1310" actId="20577"/>
          <ac:spMkLst>
            <pc:docMk/>
            <pc:sldMk cId="2643774401" sldId="260"/>
            <ac:spMk id="3" creationId="{DBDA4C9B-46C7-4E54-934E-C8BD794E50AE}"/>
          </ac:spMkLst>
        </pc:spChg>
      </pc:sldChg>
      <pc:sldChg chg="delSp modSp new mod">
        <pc:chgData name="yokesh ramlal" userId="e4313688f7f3a142" providerId="LiveId" clId="{75B805CE-5024-4EC5-8EA5-27D166ABD9F3}" dt="2022-02-28T00:12:38.692" v="2108" actId="255"/>
        <pc:sldMkLst>
          <pc:docMk/>
          <pc:sldMk cId="2704820072" sldId="261"/>
        </pc:sldMkLst>
        <pc:spChg chg="del mod">
          <ac:chgData name="yokesh ramlal" userId="e4313688f7f3a142" providerId="LiveId" clId="{75B805CE-5024-4EC5-8EA5-27D166ABD9F3}" dt="2022-02-28T00:01:00.254" v="1314" actId="478"/>
          <ac:spMkLst>
            <pc:docMk/>
            <pc:sldMk cId="2704820072" sldId="261"/>
            <ac:spMk id="2" creationId="{F174A248-F543-4919-98EA-10448C333AE0}"/>
          </ac:spMkLst>
        </pc:spChg>
        <pc:spChg chg="mod">
          <ac:chgData name="yokesh ramlal" userId="e4313688f7f3a142" providerId="LiveId" clId="{75B805CE-5024-4EC5-8EA5-27D166ABD9F3}" dt="2022-02-28T00:12:38.692" v="2108" actId="255"/>
          <ac:spMkLst>
            <pc:docMk/>
            <pc:sldMk cId="2704820072" sldId="261"/>
            <ac:spMk id="3" creationId="{CC48DB2C-1DEE-4D56-8E8E-0BEA3AE76F6B}"/>
          </ac:spMkLst>
        </pc:spChg>
      </pc:sldChg>
      <pc:sldChg chg="modSp new mod">
        <pc:chgData name="yokesh ramlal" userId="e4313688f7f3a142" providerId="LiveId" clId="{75B805CE-5024-4EC5-8EA5-27D166ABD9F3}" dt="2022-02-28T00:19:38.888" v="2658" actId="20577"/>
        <pc:sldMkLst>
          <pc:docMk/>
          <pc:sldMk cId="3078064104" sldId="262"/>
        </pc:sldMkLst>
        <pc:spChg chg="mod">
          <ac:chgData name="yokesh ramlal" userId="e4313688f7f3a142" providerId="LiveId" clId="{75B805CE-5024-4EC5-8EA5-27D166ABD9F3}" dt="2022-02-28T00:19:38.888" v="2658" actId="20577"/>
          <ac:spMkLst>
            <pc:docMk/>
            <pc:sldMk cId="3078064104" sldId="262"/>
            <ac:spMk id="2" creationId="{DE6866A2-C72A-4E5E-B719-2E4F7F2C8C7A}"/>
          </ac:spMkLst>
        </pc:spChg>
        <pc:spChg chg="mod">
          <ac:chgData name="yokesh ramlal" userId="e4313688f7f3a142" providerId="LiveId" clId="{75B805CE-5024-4EC5-8EA5-27D166ABD9F3}" dt="2022-02-28T00:19:23.515" v="2639" actId="14100"/>
          <ac:spMkLst>
            <pc:docMk/>
            <pc:sldMk cId="3078064104" sldId="262"/>
            <ac:spMk id="3" creationId="{87FAF035-5EA5-486F-AC1B-EEF031462462}"/>
          </ac:spMkLst>
        </pc:spChg>
      </pc:sldChg>
      <pc:sldChg chg="addSp delSp modSp new mod">
        <pc:chgData name="yokesh ramlal" userId="e4313688f7f3a142" providerId="LiveId" clId="{75B805CE-5024-4EC5-8EA5-27D166ABD9F3}" dt="2022-02-28T00:26:26.813" v="2691" actId="14100"/>
        <pc:sldMkLst>
          <pc:docMk/>
          <pc:sldMk cId="1890940189" sldId="263"/>
        </pc:sldMkLst>
        <pc:spChg chg="add del mod">
          <ac:chgData name="yokesh ramlal" userId="e4313688f7f3a142" providerId="LiveId" clId="{75B805CE-5024-4EC5-8EA5-27D166ABD9F3}" dt="2022-02-28T00:25:22.908" v="2674" actId="478"/>
          <ac:spMkLst>
            <pc:docMk/>
            <pc:sldMk cId="1890940189" sldId="263"/>
            <ac:spMk id="4" creationId="{14B8783D-A0F2-4159-A6CA-96E6E298C132}"/>
          </ac:spMkLst>
        </pc:spChg>
        <pc:spChg chg="add del mod">
          <ac:chgData name="yokesh ramlal" userId="e4313688f7f3a142" providerId="LiveId" clId="{75B805CE-5024-4EC5-8EA5-27D166ABD9F3}" dt="2022-02-28T00:26:08.809" v="2685" actId="478"/>
          <ac:spMkLst>
            <pc:docMk/>
            <pc:sldMk cId="1890940189" sldId="263"/>
            <ac:spMk id="7" creationId="{73411599-D7B3-4934-B8EA-C3179D39BCEE}"/>
          </ac:spMkLst>
        </pc:spChg>
        <pc:picChg chg="add del mod">
          <ac:chgData name="yokesh ramlal" userId="e4313688f7f3a142" providerId="LiveId" clId="{75B805CE-5024-4EC5-8EA5-27D166ABD9F3}" dt="2022-02-28T00:25:22.908" v="2674" actId="478"/>
          <ac:picMkLst>
            <pc:docMk/>
            <pc:sldMk cId="1890940189" sldId="263"/>
            <ac:picMk id="3" creationId="{8B5FB14F-95DD-4B35-AFD2-6019AB96F7DF}"/>
          </ac:picMkLst>
        </pc:picChg>
        <pc:picChg chg="add mod">
          <ac:chgData name="yokesh ramlal" userId="e4313688f7f3a142" providerId="LiveId" clId="{75B805CE-5024-4EC5-8EA5-27D166ABD9F3}" dt="2022-02-28T00:26:26.813" v="2691" actId="14100"/>
          <ac:picMkLst>
            <pc:docMk/>
            <pc:sldMk cId="1890940189" sldId="263"/>
            <ac:picMk id="6" creationId="{578833A4-D1A1-41A4-8C8B-275E7CE3F4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7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0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6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9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6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13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3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8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8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52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3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0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3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3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937B-E496-46CB-85AB-42835546BD8D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656180-8053-4824-874C-6CBFDBAA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4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ZIL-32502M_ambulance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toget.blogspot.com/2012_02_01_archiv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BCC1-5DDC-4F2C-ABBE-3EC3B6581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19" y="887117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					IDEATE</a:t>
            </a:r>
            <a:br>
              <a:rPr lang="en-US" dirty="0"/>
            </a:br>
            <a:r>
              <a:rPr lang="en-US" sz="4400" dirty="0"/>
              <a:t>Ambulance controlling system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47A51-193A-45BF-88E2-9CF05561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419" y="3127468"/>
            <a:ext cx="7766936" cy="300439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TEAM MEMBERS :</a:t>
            </a:r>
          </a:p>
          <a:p>
            <a:pPr algn="l"/>
            <a:r>
              <a:rPr lang="en-US" sz="3600" b="1" dirty="0"/>
              <a:t>			1.YOKESH.R</a:t>
            </a:r>
          </a:p>
          <a:p>
            <a:pPr algn="l"/>
            <a:r>
              <a:rPr lang="en-US" sz="3600" b="1" dirty="0"/>
              <a:t>			2.ZUBAIR ALI.L</a:t>
            </a:r>
          </a:p>
          <a:p>
            <a:pPr algn="l"/>
            <a:r>
              <a:rPr lang="en-US" sz="3600" b="1" dirty="0"/>
              <a:t>			3.VISHAL.V</a:t>
            </a:r>
          </a:p>
          <a:p>
            <a:pPr algn="l"/>
            <a:endParaRPr lang="en-US" sz="3600" b="1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3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5E51-07C5-41EF-AAD5-FD1EAA73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588F-802F-4AB4-BEBB-F3F0C494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106"/>
            <a:ext cx="8596668" cy="466164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India is a developing country population of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india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is significantly growing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india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stands 2</a:t>
            </a:r>
            <a:r>
              <a:rPr lang="en-US" sz="24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place in the world in terms of population ,then there will be increase of vehicle due to which traffic congestion occurs because of which ambulance face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diificult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to reach the destination.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addition in recent time the number of deaths due to delays In the arrival of emergency vehicle has risen to a greater extent.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solve those problems given above ,we have to design a smart ambulance controlling system .the main purpose of this system is to reach a specific location without making it stop somewhere before it reaches the destination.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35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8833A4-D1A1-41A4-8C8B-275E7CE3F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15035" y="824753"/>
            <a:ext cx="7754472" cy="53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8FA2-75DA-44FD-AFB2-598AEFB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A7FE-67B7-4975-852C-A7B0C455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16" y="1604778"/>
            <a:ext cx="9694830" cy="46436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 can design a RFID (radio frequency identification) based system which manages and regulates the traffic signals at junctions when the emergency vehicle approaches by allowing the straight forward passage out of traffic congestions .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controls the traffic signals so that the emergency vehicle is on its way to selected destination .the ambulance can be tracked using gps .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location is send to an application .the application performs some data and google map .it controls the signal path . We can also introduce a new color light to avoid chaos within the mind of people.</a:t>
            </a:r>
            <a:endParaRPr lang="en-IN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1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509-0F51-4D47-A916-736BD5EE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DD89-1B65-4636-BAD8-3FF118F3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32966"/>
            <a:ext cx="4880784" cy="4105834"/>
          </a:xfrm>
        </p:spPr>
        <p:txBody>
          <a:bodyPr/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WORKING OF THIS SYSTEM RELIES IMPORTANTLY ON TWO MODULES</a:t>
            </a:r>
          </a:p>
          <a:p>
            <a:pPr lvl="4"/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GPS SYSTEM </a:t>
            </a:r>
          </a:p>
          <a:p>
            <a:pPr lvl="4"/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 SERVER</a:t>
            </a:r>
          </a:p>
          <a:p>
            <a:pPr lvl="4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90094-545A-43AE-A9AC-718220125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10518" y="540124"/>
            <a:ext cx="5692588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46211-A65C-483D-AEF5-13DC0E9EF497}"/>
              </a:ext>
            </a:extLst>
          </p:cNvPr>
          <p:cNvSpPr txBox="1"/>
          <p:nvPr/>
        </p:nvSpPr>
        <p:spPr>
          <a:xfrm>
            <a:off x="5710518" y="6102724"/>
            <a:ext cx="5692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mediatoget.blogspot.com/2012_02_01_archive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90152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4C9B-46C7-4E54-934E-C8BD794E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22" y="555813"/>
            <a:ext cx="8596668" cy="5019386"/>
          </a:xfrm>
        </p:spPr>
        <p:txBody>
          <a:bodyPr/>
          <a:lstStyle/>
          <a:p>
            <a:r>
              <a:rPr lang="en-US" dirty="0"/>
              <a:t>The ambulance or any emergency vehicle must be equipped with the GPS system. The GPS system will send the co ordinates of the vehicle at every moment of application server.</a:t>
            </a:r>
          </a:p>
          <a:p>
            <a:r>
              <a:rPr lang="en-US" dirty="0"/>
              <a:t>Each vehicle must logged into the android application</a:t>
            </a:r>
          </a:p>
          <a:p>
            <a:r>
              <a:rPr lang="en-US" dirty="0"/>
              <a:t>The route is already selected by the motive force is accessed by the server</a:t>
            </a:r>
          </a:p>
          <a:p>
            <a:r>
              <a:rPr lang="en-US" dirty="0"/>
              <a:t>The application server accepts all the details based on this information the server finds this location of the vehicle and also the route selected to the destination.</a:t>
            </a:r>
          </a:p>
          <a:p>
            <a:r>
              <a:rPr lang="en-US" dirty="0" err="1"/>
              <a:t>Wheneever</a:t>
            </a:r>
            <a:r>
              <a:rPr lang="en-US" dirty="0"/>
              <a:t> the vehicle comes in space within space of certain meters from the signal server must send some required action so that the vehicle </a:t>
            </a:r>
            <a:r>
              <a:rPr lang="en-US" dirty="0" err="1"/>
              <a:t>doesnot</a:t>
            </a:r>
            <a:r>
              <a:rPr lang="en-US" dirty="0"/>
              <a:t> wait at the signal</a:t>
            </a:r>
          </a:p>
          <a:p>
            <a:r>
              <a:rPr lang="en-US" dirty="0"/>
              <a:t>A symbol is also additionally sent to the destination hospital authorities are able to handle that patient .hospitals also assign the priority to the patient supported their situation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77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DB2C-1DEE-4D56-8E8E-0BEA3AE76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6519"/>
            <a:ext cx="8596668" cy="566484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useful when two ambulances arrives to the identical signal at the same time 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If the signal is already green it will remain identical as long because the ambulance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doesnot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glide by 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is also a threat that individuals might think that it is a technical error if it is green for too long on one track and can break the rule 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avoid this we need to introduce a blue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colour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light placed on the signal so that all understand an emergency vehicle is passing 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android application can be done using IOT by using GSM module and other certain applications to over ride the traditional operation of a stop light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application also be done with the help of cloud computing </a:t>
            </a:r>
            <a:endParaRPr lang="en-IN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2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66A2-C72A-4E5E-B719-2E4F7F2C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OUTCOME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F035-5EA5-486F-AC1B-EEF03146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10" y="1667530"/>
            <a:ext cx="8489092" cy="451811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First and the foremost benefits is to save the life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system in minimal and cost effective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system is highly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efiicient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economical solution to traffic problems in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metropolitian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cities in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india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a straight forward approach to implement ,does not involve a good deal of complex computation ,takes under consideration of parameters and accurately determines average vehicle waiting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64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618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Trebuchet MS</vt:lpstr>
      <vt:lpstr>Wingdings 3</vt:lpstr>
      <vt:lpstr>Facet</vt:lpstr>
      <vt:lpstr>     IDEATE Ambulance controlling system</vt:lpstr>
      <vt:lpstr>INTRODUCTION:</vt:lpstr>
      <vt:lpstr>PowerPoint Presentation</vt:lpstr>
      <vt:lpstr>PROBLEM STATEMENT:</vt:lpstr>
      <vt:lpstr>WORKING:</vt:lpstr>
      <vt:lpstr>PowerPoint Presentation</vt:lpstr>
      <vt:lpstr>PowerPoint Presentation</vt:lpstr>
      <vt:lpstr>BENEFITS AND OUTCOME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IDEATE Ambulance controlling system</dc:title>
  <dc:creator>yokesh ramlal</dc:creator>
  <cp:lastModifiedBy>yokesh ramlal</cp:lastModifiedBy>
  <cp:revision>5</cp:revision>
  <dcterms:created xsi:type="dcterms:W3CDTF">2022-02-27T23:19:08Z</dcterms:created>
  <dcterms:modified xsi:type="dcterms:W3CDTF">2022-02-28T00:26:46Z</dcterms:modified>
</cp:coreProperties>
</file>