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7BED2A-CEDA-49A4-BFE1-C8754B88D929}" type="datetimeFigureOut">
              <a:rPr lang="en-US" smtClean="0"/>
              <a:t>11/1/2023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5F05508-BC70-4DC1-8E40-457171E68C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7BED2A-CEDA-49A4-BFE1-C8754B88D92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5508-BC70-4DC1-8E40-457171E68C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7BED2A-CEDA-49A4-BFE1-C8754B88D92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5508-BC70-4DC1-8E40-457171E68C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7BED2A-CEDA-49A4-BFE1-C8754B88D92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5508-BC70-4DC1-8E40-457171E68C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7BED2A-CEDA-49A4-BFE1-C8754B88D92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5508-BC70-4DC1-8E40-457171E68C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7BED2A-CEDA-49A4-BFE1-C8754B88D92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5508-BC70-4DC1-8E40-457171E68C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7BED2A-CEDA-49A4-BFE1-C8754B88D929}"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F05508-BC70-4DC1-8E40-457171E68C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7BED2A-CEDA-49A4-BFE1-C8754B88D929}"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05508-BC70-4DC1-8E40-457171E68C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BED2A-CEDA-49A4-BFE1-C8754B88D929}"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05508-BC70-4DC1-8E40-457171E68C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7BED2A-CEDA-49A4-BFE1-C8754B88D92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5508-BC70-4DC1-8E40-457171E68C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7BED2A-CEDA-49A4-BFE1-C8754B88D92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5F05508-BC70-4DC1-8E40-457171E68CE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7BED2A-CEDA-49A4-BFE1-C8754B88D929}" type="datetimeFigureOut">
              <a:rPr lang="en-US" smtClean="0"/>
              <a:t>11/1/2023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5F05508-BC70-4DC1-8E40-457171E68CE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7924800" cy="1774825"/>
          </a:xfrm>
        </p:spPr>
        <p:txBody>
          <a:bodyPr>
            <a:normAutofit fontScale="90000"/>
          </a:bodyPr>
          <a:lstStyle/>
          <a:p>
            <a:r>
              <a:rPr lang="en-US" dirty="0" smtClean="0">
                <a:solidFill>
                  <a:schemeClr val="tx1">
                    <a:lumMod val="85000"/>
                    <a:lumOff val="15000"/>
                  </a:schemeClr>
                </a:solidFill>
              </a:rPr>
              <a:t>FIELD VISIT </a:t>
            </a:r>
            <a:r>
              <a:rPr lang="en-US" sz="5300" dirty="0" smtClean="0">
                <a:solidFill>
                  <a:schemeClr val="tx1">
                    <a:lumMod val="85000"/>
                    <a:lumOff val="15000"/>
                  </a:schemeClr>
                </a:solidFill>
              </a:rPr>
              <a:t>BUISNESS</a:t>
            </a:r>
            <a:r>
              <a:rPr lang="en-US" dirty="0" smtClean="0">
                <a:solidFill>
                  <a:schemeClr val="tx1">
                    <a:lumMod val="85000"/>
                    <a:lumOff val="15000"/>
                  </a:schemeClr>
                </a:solidFill>
              </a:rPr>
              <a:t> FOR INTERVIEWING ABOUT DIGITAL MARKETING </a:t>
            </a:r>
            <a:endParaRPr lang="en-US" dirty="0">
              <a:solidFill>
                <a:schemeClr val="tx1">
                  <a:lumMod val="85000"/>
                  <a:lumOff val="15000"/>
                </a:schemeClr>
              </a:solidFill>
            </a:endParaRPr>
          </a:p>
        </p:txBody>
      </p:sp>
      <p:sp>
        <p:nvSpPr>
          <p:cNvPr id="3" name="Subtitle 2"/>
          <p:cNvSpPr>
            <a:spLocks noGrp="1"/>
          </p:cNvSpPr>
          <p:nvPr>
            <p:ph type="subTitle" idx="1"/>
          </p:nvPr>
        </p:nvSpPr>
        <p:spPr>
          <a:xfrm>
            <a:off x="2209800" y="3581400"/>
            <a:ext cx="6477000" cy="2743200"/>
          </a:xfrm>
        </p:spPr>
        <p:txBody>
          <a:bodyPr/>
          <a:lstStyle/>
          <a:p>
            <a:pPr algn="r"/>
            <a:r>
              <a:rPr lang="en-US" sz="3200" dirty="0" err="1" smtClean="0">
                <a:solidFill>
                  <a:schemeClr val="tx1"/>
                </a:solidFill>
              </a:rPr>
              <a:t>L.Vishnu</a:t>
            </a:r>
            <a:r>
              <a:rPr lang="en-US" sz="3200" dirty="0" smtClean="0">
                <a:solidFill>
                  <a:schemeClr val="tx1"/>
                </a:solidFill>
              </a:rPr>
              <a:t> </a:t>
            </a:r>
            <a:r>
              <a:rPr lang="en-US" sz="3200" dirty="0" err="1" smtClean="0">
                <a:solidFill>
                  <a:schemeClr val="tx1"/>
                </a:solidFill>
              </a:rPr>
              <a:t>Priyan</a:t>
            </a:r>
            <a:endParaRPr lang="en-US" sz="3200" dirty="0" smtClean="0">
              <a:solidFill>
                <a:schemeClr val="tx1"/>
              </a:solidFill>
            </a:endParaRPr>
          </a:p>
          <a:p>
            <a:pPr algn="r"/>
            <a:r>
              <a:rPr lang="en-US" sz="3200" dirty="0" err="1" smtClean="0">
                <a:solidFill>
                  <a:schemeClr val="tx1"/>
                </a:solidFill>
              </a:rPr>
              <a:t>S.Vishnupriyan</a:t>
            </a:r>
            <a:endParaRPr lang="en-US" sz="3200" dirty="0" smtClean="0">
              <a:solidFill>
                <a:schemeClr val="tx1"/>
              </a:solidFill>
            </a:endParaRPr>
          </a:p>
          <a:p>
            <a:pPr algn="r"/>
            <a:r>
              <a:rPr lang="en-US" sz="3200" dirty="0" err="1" smtClean="0">
                <a:solidFill>
                  <a:schemeClr val="tx1"/>
                </a:solidFill>
              </a:rPr>
              <a:t>K.Vishwanath</a:t>
            </a:r>
            <a:endParaRPr lang="en-US" sz="3200" dirty="0" smtClean="0">
              <a:solidFill>
                <a:schemeClr val="tx1"/>
              </a:solidFill>
            </a:endParaRPr>
          </a:p>
          <a:p>
            <a:pPr algn="r"/>
            <a:r>
              <a:rPr lang="en-US" sz="3200" dirty="0" err="1" smtClean="0">
                <a:solidFill>
                  <a:schemeClr val="tx1"/>
                </a:solidFill>
              </a:rPr>
              <a:t>M.Yogarajan</a:t>
            </a:r>
            <a:endParaRPr lang="en-US" sz="3200" dirty="0" smtClean="0">
              <a:solidFill>
                <a:schemeClr val="tx1"/>
              </a:solidFill>
            </a:endParaRP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1-01 at 11.00.42 PM.jpeg"/>
          <p:cNvPicPr>
            <a:picLocks noChangeAspect="1"/>
          </p:cNvPicPr>
          <p:nvPr/>
        </p:nvPicPr>
        <p:blipFill>
          <a:blip r:embed="rId2"/>
          <a:stretch>
            <a:fillRect/>
          </a:stretch>
        </p:blipFill>
        <p:spPr>
          <a:xfrm>
            <a:off x="1371600" y="1524000"/>
            <a:ext cx="6230265" cy="3429000"/>
          </a:xfrm>
          <a:prstGeom prst="rect">
            <a:avLst/>
          </a:prstGeom>
        </p:spPr>
      </p:pic>
      <p:sp>
        <p:nvSpPr>
          <p:cNvPr id="3" name="TextBox 2"/>
          <p:cNvSpPr txBox="1"/>
          <p:nvPr/>
        </p:nvSpPr>
        <p:spPr>
          <a:xfrm>
            <a:off x="152400" y="0"/>
            <a:ext cx="8001000" cy="1569660"/>
          </a:xfrm>
          <a:prstGeom prst="rect">
            <a:avLst/>
          </a:prstGeom>
          <a:noFill/>
        </p:spPr>
        <p:txBody>
          <a:bodyPr wrap="square" rtlCol="0">
            <a:spAutoFit/>
          </a:bodyPr>
          <a:lstStyle/>
          <a:p>
            <a:r>
              <a:rPr lang="en-US" sz="4800" smtClean="0">
                <a:solidFill>
                  <a:srgbClr val="000000"/>
                </a:solidFill>
              </a:rPr>
              <a:t>     DIGITAL </a:t>
            </a:r>
            <a:r>
              <a:rPr lang="en-US" sz="4800" dirty="0" smtClean="0">
                <a:solidFill>
                  <a:srgbClr val="000000"/>
                </a:solidFill>
              </a:rPr>
              <a:t>MARKETING IN   </a:t>
            </a:r>
            <a:r>
              <a:rPr lang="en-US" sz="4800" smtClean="0">
                <a:solidFill>
                  <a:srgbClr val="000000"/>
                </a:solidFill>
              </a:rPr>
              <a:t>	      </a:t>
            </a:r>
            <a:r>
              <a:rPr lang="en-US" sz="4800" dirty="0" smtClean="0">
                <a:solidFill>
                  <a:srgbClr val="000000"/>
                </a:solidFill>
              </a:rPr>
              <a:t>	JIO STORE</a:t>
            </a:r>
            <a:endParaRPr lang="en-US" sz="4800" dirty="0">
              <a:solidFill>
                <a:srgbClr val="000000"/>
              </a:solidFill>
            </a:endParaRPr>
          </a:p>
        </p:txBody>
      </p:sp>
      <p:sp>
        <p:nvSpPr>
          <p:cNvPr id="4" name="TextBox 3"/>
          <p:cNvSpPr txBox="1"/>
          <p:nvPr/>
        </p:nvSpPr>
        <p:spPr>
          <a:xfrm>
            <a:off x="914401" y="5257800"/>
            <a:ext cx="7772400" cy="1015663"/>
          </a:xfrm>
          <a:prstGeom prst="rect">
            <a:avLst/>
          </a:prstGeom>
          <a:noFill/>
        </p:spPr>
        <p:txBody>
          <a:bodyPr wrap="square" rtlCol="0">
            <a:spAutoFit/>
          </a:bodyPr>
          <a:lstStyle/>
          <a:p>
            <a:pPr algn="just">
              <a:buFont typeface="Wingdings" pitchFamily="2" charset="2"/>
              <a:buChar char="§"/>
            </a:pPr>
            <a:r>
              <a:rPr lang="en-US" sz="2000" b="1" dirty="0" err="1"/>
              <a:t>Jio</a:t>
            </a:r>
            <a:r>
              <a:rPr lang="en-US" sz="2000" b="1" dirty="0"/>
              <a:t> </a:t>
            </a:r>
            <a:r>
              <a:rPr lang="en-US" sz="2000" dirty="0"/>
              <a:t>is one of the largest telecommunications companies in India</a:t>
            </a:r>
            <a:r>
              <a:rPr lang="en-US" sz="2000" dirty="0" smtClean="0"/>
              <a:t>,</a:t>
            </a:r>
          </a:p>
          <a:p>
            <a:r>
              <a:rPr lang="en-US" sz="2000" dirty="0" smtClean="0"/>
              <a:t> </a:t>
            </a:r>
            <a:r>
              <a:rPr lang="en-US" sz="2000" dirty="0"/>
              <a:t>with over 400 million subscribers. It is a leader in the digital marketing space, offering a variety of solutions to businesses of all sizes</a:t>
            </a:r>
            <a:r>
              <a:rPr lang="en-US"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 1.jpg"/>
          <p:cNvPicPr>
            <a:picLocks noChangeAspect="1"/>
          </p:cNvPicPr>
          <p:nvPr/>
        </p:nvPicPr>
        <p:blipFill>
          <a:blip r:embed="rId2"/>
          <a:stretch>
            <a:fillRect/>
          </a:stretch>
        </p:blipFill>
        <p:spPr>
          <a:xfrm>
            <a:off x="1447800" y="1143000"/>
            <a:ext cx="5836255" cy="3541806"/>
          </a:xfrm>
          <a:prstGeom prst="rect">
            <a:avLst/>
          </a:prstGeom>
        </p:spPr>
      </p:pic>
      <p:sp>
        <p:nvSpPr>
          <p:cNvPr id="3" name="TextBox 2"/>
          <p:cNvSpPr txBox="1"/>
          <p:nvPr/>
        </p:nvSpPr>
        <p:spPr>
          <a:xfrm>
            <a:off x="609600" y="304800"/>
            <a:ext cx="7692234" cy="1077218"/>
          </a:xfrm>
          <a:prstGeom prst="rect">
            <a:avLst/>
          </a:prstGeom>
          <a:noFill/>
        </p:spPr>
        <p:txBody>
          <a:bodyPr wrap="none" rtlCol="0">
            <a:spAutoFit/>
          </a:bodyPr>
          <a:lstStyle/>
          <a:p>
            <a:r>
              <a:rPr lang="en-US" sz="3200" dirty="0" smtClean="0"/>
              <a:t>1.What </a:t>
            </a:r>
            <a:r>
              <a:rPr lang="en-US" sz="3200" dirty="0"/>
              <a:t>are the main areas for improvement?</a:t>
            </a:r>
          </a:p>
          <a:p>
            <a:endParaRPr lang="en-US" sz="3200" dirty="0"/>
          </a:p>
        </p:txBody>
      </p:sp>
      <p:sp>
        <p:nvSpPr>
          <p:cNvPr id="4" name="TextBox 3"/>
          <p:cNvSpPr txBox="1"/>
          <p:nvPr/>
        </p:nvSpPr>
        <p:spPr>
          <a:xfrm>
            <a:off x="762000" y="4953000"/>
            <a:ext cx="7848600" cy="1015663"/>
          </a:xfrm>
          <a:prstGeom prst="rect">
            <a:avLst/>
          </a:prstGeom>
          <a:noFill/>
        </p:spPr>
        <p:txBody>
          <a:bodyPr wrap="square" rtlCol="0">
            <a:spAutoFit/>
          </a:bodyPr>
          <a:lstStyle/>
          <a:p>
            <a:pPr algn="just">
              <a:buFont typeface="Wingdings" pitchFamily="2" charset="2"/>
              <a:buChar char="q"/>
            </a:pPr>
            <a:r>
              <a:rPr lang="en-US" sz="2000" dirty="0" smtClean="0"/>
              <a:t> I </a:t>
            </a:r>
            <a:r>
              <a:rPr lang="en-US" sz="2000" dirty="0"/>
              <a:t>can generate creative text formats, but I can still be more creative in my responses. I need to learn to think outside the box and come up with new and innovative ideas.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2.jpg"/>
          <p:cNvPicPr>
            <a:picLocks noChangeAspect="1"/>
          </p:cNvPicPr>
          <p:nvPr/>
        </p:nvPicPr>
        <p:blipFill>
          <a:blip r:embed="rId2"/>
          <a:stretch>
            <a:fillRect/>
          </a:stretch>
        </p:blipFill>
        <p:spPr>
          <a:xfrm>
            <a:off x="1371600" y="1524000"/>
            <a:ext cx="6553200" cy="2799724"/>
          </a:xfrm>
          <a:prstGeom prst="rect">
            <a:avLst/>
          </a:prstGeom>
        </p:spPr>
      </p:pic>
      <p:sp>
        <p:nvSpPr>
          <p:cNvPr id="3" name="TextBox 2"/>
          <p:cNvSpPr txBox="1"/>
          <p:nvPr/>
        </p:nvSpPr>
        <p:spPr>
          <a:xfrm>
            <a:off x="360698" y="457200"/>
            <a:ext cx="8630902" cy="830997"/>
          </a:xfrm>
          <a:prstGeom prst="rect">
            <a:avLst/>
          </a:prstGeom>
          <a:noFill/>
        </p:spPr>
        <p:txBody>
          <a:bodyPr wrap="square" rtlCol="0">
            <a:spAutoFit/>
          </a:bodyPr>
          <a:lstStyle/>
          <a:p>
            <a:r>
              <a:rPr lang="en-US" sz="2400" dirty="0" smtClean="0"/>
              <a:t>2. What  </a:t>
            </a:r>
            <a:r>
              <a:rPr lang="en-US" sz="2400" dirty="0"/>
              <a:t>are </a:t>
            </a:r>
            <a:r>
              <a:rPr lang="en-US" sz="2400" dirty="0" smtClean="0"/>
              <a:t> the </a:t>
            </a:r>
            <a:r>
              <a:rPr lang="en-US" sz="2400" dirty="0"/>
              <a:t>main </a:t>
            </a:r>
            <a:r>
              <a:rPr lang="en-US" sz="2400" dirty="0" smtClean="0"/>
              <a:t> challenges  </a:t>
            </a:r>
            <a:r>
              <a:rPr lang="en-US" sz="2400" dirty="0"/>
              <a:t>and </a:t>
            </a:r>
            <a:r>
              <a:rPr lang="en-US" sz="2400" dirty="0" smtClean="0"/>
              <a:t> opportunities  </a:t>
            </a:r>
            <a:r>
              <a:rPr lang="en-US" sz="2400" dirty="0"/>
              <a:t>facing </a:t>
            </a:r>
            <a:r>
              <a:rPr lang="en-US" sz="2400" dirty="0" smtClean="0"/>
              <a:t>     </a:t>
            </a:r>
          </a:p>
          <a:p>
            <a:r>
              <a:rPr lang="en-US" sz="2400" dirty="0"/>
              <a:t> </a:t>
            </a:r>
            <a:r>
              <a:rPr lang="en-US" sz="2400" dirty="0" smtClean="0"/>
              <a:t>    this  industry?</a:t>
            </a:r>
            <a:endParaRPr lang="en-US" sz="2800" dirty="0"/>
          </a:p>
        </p:txBody>
      </p:sp>
      <p:sp>
        <p:nvSpPr>
          <p:cNvPr id="4" name="TextBox 3"/>
          <p:cNvSpPr txBox="1"/>
          <p:nvPr/>
        </p:nvSpPr>
        <p:spPr>
          <a:xfrm>
            <a:off x="152400" y="4800600"/>
            <a:ext cx="8763000" cy="1015663"/>
          </a:xfrm>
          <a:prstGeom prst="rect">
            <a:avLst/>
          </a:prstGeom>
          <a:noFill/>
        </p:spPr>
        <p:txBody>
          <a:bodyPr wrap="square" rtlCol="0">
            <a:spAutoFit/>
          </a:bodyPr>
          <a:lstStyle/>
          <a:p>
            <a:pPr>
              <a:buFont typeface="Wingdings" pitchFamily="2" charset="2"/>
              <a:buChar char="q"/>
            </a:pPr>
            <a:r>
              <a:rPr lang="en-US" sz="2000" dirty="0"/>
              <a:t> The digital marketing landscape is becoming increasingly competitive, with more and more businesses vying for attention online. This can make it difficult for businesses to stand out and reach their target audience.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3.jpg"/>
          <p:cNvPicPr>
            <a:picLocks noChangeAspect="1"/>
          </p:cNvPicPr>
          <p:nvPr/>
        </p:nvPicPr>
        <p:blipFill>
          <a:blip r:embed="rId2"/>
          <a:stretch>
            <a:fillRect/>
          </a:stretch>
        </p:blipFill>
        <p:spPr>
          <a:xfrm>
            <a:off x="2362200" y="1066800"/>
            <a:ext cx="4206583" cy="4096923"/>
          </a:xfrm>
          <a:prstGeom prst="rect">
            <a:avLst/>
          </a:prstGeom>
        </p:spPr>
      </p:pic>
      <p:sp>
        <p:nvSpPr>
          <p:cNvPr id="3" name="TextBox 2"/>
          <p:cNvSpPr txBox="1"/>
          <p:nvPr/>
        </p:nvSpPr>
        <p:spPr>
          <a:xfrm>
            <a:off x="685800" y="381000"/>
            <a:ext cx="7692234" cy="1077218"/>
          </a:xfrm>
          <a:prstGeom prst="rect">
            <a:avLst/>
          </a:prstGeom>
          <a:noFill/>
        </p:spPr>
        <p:txBody>
          <a:bodyPr wrap="none" rtlCol="0">
            <a:spAutoFit/>
          </a:bodyPr>
          <a:lstStyle/>
          <a:p>
            <a:r>
              <a:rPr lang="en-US" sz="3200" dirty="0" smtClean="0"/>
              <a:t>3.What </a:t>
            </a:r>
            <a:r>
              <a:rPr lang="en-US" sz="3200" dirty="0"/>
              <a:t>are the main areas for improvement?</a:t>
            </a:r>
          </a:p>
          <a:p>
            <a:endParaRPr lang="en-US" sz="3200" dirty="0"/>
          </a:p>
        </p:txBody>
      </p:sp>
      <p:sp>
        <p:nvSpPr>
          <p:cNvPr id="4" name="TextBox 3"/>
          <p:cNvSpPr txBox="1"/>
          <p:nvPr/>
        </p:nvSpPr>
        <p:spPr>
          <a:xfrm>
            <a:off x="609600" y="5562600"/>
            <a:ext cx="8077200" cy="1015663"/>
          </a:xfrm>
          <a:prstGeom prst="rect">
            <a:avLst/>
          </a:prstGeom>
          <a:noFill/>
        </p:spPr>
        <p:txBody>
          <a:bodyPr wrap="square" rtlCol="0">
            <a:spAutoFit/>
          </a:bodyPr>
          <a:lstStyle/>
          <a:p>
            <a:pPr>
              <a:buFont typeface="Wingdings" pitchFamily="2" charset="2"/>
              <a:buChar char="q"/>
            </a:pPr>
            <a:r>
              <a:rPr lang="en-US" sz="2000" dirty="0"/>
              <a:t> Businesses need to be more transparent about how they collect and use customer data. They also need to give customers more control over their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5.jpg"/>
          <p:cNvPicPr>
            <a:picLocks noChangeAspect="1"/>
          </p:cNvPicPr>
          <p:nvPr/>
        </p:nvPicPr>
        <p:blipFill>
          <a:blip r:embed="rId2" cstate="print"/>
          <a:stretch>
            <a:fillRect/>
          </a:stretch>
        </p:blipFill>
        <p:spPr>
          <a:xfrm>
            <a:off x="1600200" y="1905000"/>
            <a:ext cx="5334000" cy="2282209"/>
          </a:xfrm>
          <a:prstGeom prst="rect">
            <a:avLst/>
          </a:prstGeom>
        </p:spPr>
      </p:pic>
      <p:sp>
        <p:nvSpPr>
          <p:cNvPr id="3" name="TextBox 2"/>
          <p:cNvSpPr txBox="1"/>
          <p:nvPr/>
        </p:nvSpPr>
        <p:spPr>
          <a:xfrm>
            <a:off x="304800" y="381000"/>
            <a:ext cx="7448129" cy="954107"/>
          </a:xfrm>
          <a:prstGeom prst="rect">
            <a:avLst/>
          </a:prstGeom>
          <a:noFill/>
        </p:spPr>
        <p:txBody>
          <a:bodyPr wrap="none" rtlCol="0">
            <a:spAutoFit/>
          </a:bodyPr>
          <a:lstStyle/>
          <a:p>
            <a:r>
              <a:rPr lang="en-US" sz="2800" dirty="0" smtClean="0"/>
              <a:t>4. How </a:t>
            </a:r>
            <a:r>
              <a:rPr lang="en-US" sz="2800" dirty="0"/>
              <a:t>is this industry working towards a </a:t>
            </a:r>
            <a:r>
              <a:rPr lang="en-US" sz="2800" dirty="0" smtClean="0"/>
              <a:t>more</a:t>
            </a:r>
          </a:p>
          <a:p>
            <a:r>
              <a:rPr lang="en-US" sz="2800" dirty="0" smtClean="0"/>
              <a:t>    </a:t>
            </a:r>
            <a:r>
              <a:rPr lang="en-US" sz="2800" dirty="0"/>
              <a:t>sustainable </a:t>
            </a:r>
            <a:r>
              <a:rPr lang="en-US" sz="2800" dirty="0" smtClean="0"/>
              <a:t>future?</a:t>
            </a:r>
            <a:endParaRPr lang="en-US" sz="2800" dirty="0"/>
          </a:p>
        </p:txBody>
      </p:sp>
      <p:sp>
        <p:nvSpPr>
          <p:cNvPr id="4" name="TextBox 3"/>
          <p:cNvSpPr txBox="1"/>
          <p:nvPr/>
        </p:nvSpPr>
        <p:spPr>
          <a:xfrm>
            <a:off x="762000" y="4419601"/>
            <a:ext cx="7924800" cy="707886"/>
          </a:xfrm>
          <a:prstGeom prst="rect">
            <a:avLst/>
          </a:prstGeom>
          <a:noFill/>
        </p:spPr>
        <p:txBody>
          <a:bodyPr wrap="square" rtlCol="0">
            <a:spAutoFit/>
          </a:bodyPr>
          <a:lstStyle/>
          <a:p>
            <a:pPr>
              <a:buFont typeface="Wingdings" pitchFamily="2" charset="2"/>
              <a:buChar char="q"/>
            </a:pPr>
            <a:r>
              <a:rPr lang="en-US" sz="2000" dirty="0" smtClean="0"/>
              <a:t> Digital marketing companies can support sustainable initiatives by donating to environmental charities or sponsoring sustainable events.</a:t>
            </a:r>
            <a:endParaRPr lang="en-US" sz="2000" dirty="0"/>
          </a:p>
        </p:txBody>
      </p:sp>
      <p:sp>
        <p:nvSpPr>
          <p:cNvPr id="5" name="TextBox 4"/>
          <p:cNvSpPr txBox="1"/>
          <p:nvPr/>
        </p:nvSpPr>
        <p:spPr>
          <a:xfrm>
            <a:off x="762000" y="5334000"/>
            <a:ext cx="7924800" cy="1015663"/>
          </a:xfrm>
          <a:prstGeom prst="rect">
            <a:avLst/>
          </a:prstGeom>
          <a:noFill/>
        </p:spPr>
        <p:txBody>
          <a:bodyPr wrap="square" rtlCol="0">
            <a:spAutoFit/>
          </a:bodyPr>
          <a:lstStyle/>
          <a:p>
            <a:pPr>
              <a:buFont typeface="Wingdings" pitchFamily="2" charset="2"/>
              <a:buChar char="q"/>
            </a:pPr>
            <a:r>
              <a:rPr lang="en-US" sz="2000" dirty="0" smtClean="0"/>
              <a:t> </a:t>
            </a:r>
            <a:r>
              <a:rPr lang="en-US" sz="2000" dirty="0"/>
              <a:t>Data centers consume a lot of energy, so digital marketing companies are working to reduce their energy consumption by using more efficient servers and renewable energy sources.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TotalTime>
  <Words>135</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FIELD VISIT BUISNESS FOR INTERVIEWING ABOUT DIGITAL MARKETING </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cp:revision>
  <dcterms:created xsi:type="dcterms:W3CDTF">2023-11-02T05:52:31Z</dcterms:created>
  <dcterms:modified xsi:type="dcterms:W3CDTF">2023-11-02T06:36:03Z</dcterms:modified>
</cp:coreProperties>
</file>