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0" d="100"/>
          <a:sy n="60" d="100"/>
        </p:scale>
        <p:origin x="228" y="2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YOKESH.K</a:t>
            </a:r>
          </a:p>
          <a:p>
            <a:r>
              <a:rPr lang="en-US" sz="2400" dirty="0"/>
              <a:t>REGISTER NO AND NMID: asbruaz2426j1579</a:t>
            </a:r>
            <a:endParaRPr lang="en-US" sz="2400" dirty="0">
              <a:cs typeface="Calibri"/>
            </a:endParaRPr>
          </a:p>
          <a:p>
            <a:r>
              <a:rPr lang="en-US" sz="2400" dirty="0"/>
              <a:t>DEPARTMENT: B.sc(INFORMATION TECHNOLOGY)</a:t>
            </a:r>
          </a:p>
          <a:p>
            <a:r>
              <a:rPr lang="en-US" sz="2400" dirty="0"/>
              <a:t>COLLEGE: COLLEGE/ UNIVERSITY: KPR COLLEGE OF ARTS SCIENCE AND RESEARCH</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8646062-BBC9-716A-DF5E-F8752FDFF359}"/>
              </a:ext>
            </a:extLst>
          </p:cNvPr>
          <p:cNvSpPr txBox="1"/>
          <p:nvPr/>
        </p:nvSpPr>
        <p:spPr>
          <a:xfrm>
            <a:off x="2533650" y="1325634"/>
            <a:ext cx="4667161" cy="6247864"/>
          </a:xfrm>
          <a:prstGeom prst="rect">
            <a:avLst/>
          </a:prstGeom>
          <a:noFill/>
        </p:spPr>
        <p:txBody>
          <a:bodyPr wrap="square">
            <a:spAutoFit/>
          </a:bodyPr>
          <a:lstStyle/>
          <a:p>
            <a:r>
              <a:rPr lang="en-IN" sz="800" dirty="0"/>
              <a:t>&lt;!DOCTYPE html&gt;</a:t>
            </a:r>
          </a:p>
          <a:p>
            <a:r>
              <a:rPr lang="en-IN" sz="800" dirty="0"/>
              <a:t>&lt;html lang="</a:t>
            </a:r>
            <a:r>
              <a:rPr lang="en-IN" sz="800" dirty="0" err="1"/>
              <a:t>en</a:t>
            </a:r>
            <a:r>
              <a:rPr lang="en-IN" sz="800" dirty="0"/>
              <a:t>"&gt;</a:t>
            </a:r>
          </a:p>
          <a:p>
            <a:r>
              <a:rPr lang="en-IN" sz="800" dirty="0"/>
              <a:t>&lt;head&gt;</a:t>
            </a:r>
          </a:p>
          <a:p>
            <a:r>
              <a:rPr lang="en-IN" sz="800" dirty="0"/>
              <a:t>  &lt;meta charset="UTF-8"&gt;</a:t>
            </a:r>
          </a:p>
          <a:p>
            <a:r>
              <a:rPr lang="en-IN" sz="800" dirty="0"/>
              <a:t>  &lt;meta name="viewport" content="width=device-width, initial-scale=1.0"&gt;</a:t>
            </a:r>
          </a:p>
          <a:p>
            <a:r>
              <a:rPr lang="en-IN" sz="800" dirty="0"/>
              <a:t>  &lt;title&gt;Project Timeline Portfolio&lt;/title&gt;</a:t>
            </a:r>
          </a:p>
          <a:p>
            <a:r>
              <a:rPr lang="en-IN" sz="800" dirty="0"/>
              <a:t>  &lt;link </a:t>
            </a:r>
            <a:r>
              <a:rPr lang="en-IN" sz="800" dirty="0" err="1"/>
              <a:t>rel</a:t>
            </a:r>
            <a:r>
              <a:rPr lang="en-IN" sz="800" dirty="0"/>
              <a:t>="stylesheet" </a:t>
            </a:r>
            <a:r>
              <a:rPr lang="en-IN" sz="800" dirty="0" err="1"/>
              <a:t>href</a:t>
            </a:r>
            <a:r>
              <a:rPr lang="en-IN" sz="800" dirty="0"/>
              <a:t>="styles.css"&gt;</a:t>
            </a:r>
          </a:p>
          <a:p>
            <a:r>
              <a:rPr lang="en-IN" sz="800" dirty="0"/>
              <a:t>&lt;/head&gt;</a:t>
            </a:r>
          </a:p>
          <a:p>
            <a:r>
              <a:rPr lang="en-IN" sz="800" dirty="0"/>
              <a:t>&lt;body&gt;</a:t>
            </a:r>
          </a:p>
          <a:p>
            <a:r>
              <a:rPr lang="en-IN" sz="800" dirty="0"/>
              <a:t>  &lt;header&gt;</a:t>
            </a:r>
          </a:p>
          <a:p>
            <a:r>
              <a:rPr lang="en-IN" sz="800" dirty="0"/>
              <a:t>    &lt;nav&gt;</a:t>
            </a:r>
          </a:p>
          <a:p>
            <a:r>
              <a:rPr lang="en-IN" sz="800" dirty="0"/>
              <a:t>      &lt;ul&gt;</a:t>
            </a:r>
          </a:p>
          <a:p>
            <a:r>
              <a:rPr lang="en-IN" sz="800" dirty="0"/>
              <a:t>        &lt;li&gt;&lt;a </a:t>
            </a:r>
            <a:r>
              <a:rPr lang="en-IN" sz="800" dirty="0" err="1"/>
              <a:t>href</a:t>
            </a:r>
            <a:r>
              <a:rPr lang="en-IN" sz="800" dirty="0"/>
              <a:t>="#"&gt;Home&lt;/a&gt;&lt;/li&gt;</a:t>
            </a:r>
          </a:p>
          <a:p>
            <a:r>
              <a:rPr lang="en-IN" sz="800" dirty="0"/>
              <a:t>        &lt;li&gt;&lt;a </a:t>
            </a:r>
            <a:r>
              <a:rPr lang="en-IN" sz="800" dirty="0" err="1"/>
              <a:t>href</a:t>
            </a:r>
            <a:r>
              <a:rPr lang="en-IN" sz="800" dirty="0"/>
              <a:t>="#"&gt;My Projects&lt;/a&gt;&lt;/li&gt;</a:t>
            </a:r>
          </a:p>
          <a:p>
            <a:r>
              <a:rPr lang="en-IN" sz="800" dirty="0"/>
              <a:t>        &lt;li&gt;&lt;a </a:t>
            </a:r>
            <a:r>
              <a:rPr lang="en-IN" sz="800" dirty="0" err="1"/>
              <a:t>href</a:t>
            </a:r>
            <a:r>
              <a:rPr lang="en-IN" sz="800" dirty="0"/>
              <a:t>="#"&gt;Contact&lt;/a&gt;&lt;/li&gt;</a:t>
            </a:r>
          </a:p>
          <a:p>
            <a:r>
              <a:rPr lang="en-IN" sz="800" dirty="0"/>
              <a:t>      &lt;/ul&gt;</a:t>
            </a:r>
          </a:p>
          <a:p>
            <a:r>
              <a:rPr lang="en-IN" sz="800" dirty="0"/>
              <a:t>    &lt;/nav&gt;</a:t>
            </a:r>
          </a:p>
          <a:p>
            <a:r>
              <a:rPr lang="en-IN" sz="800" dirty="0"/>
              <a:t>  &lt;/header&gt;</a:t>
            </a:r>
          </a:p>
          <a:p>
            <a:endParaRPr lang="en-IN" sz="800" dirty="0"/>
          </a:p>
          <a:p>
            <a:r>
              <a:rPr lang="en-IN" sz="800" dirty="0"/>
              <a:t>  &lt;section class="timeline"&gt;</a:t>
            </a:r>
          </a:p>
          <a:p>
            <a:r>
              <a:rPr lang="en-IN" sz="800" dirty="0"/>
              <a:t>    &lt;h1&gt;Project Timeline&lt;/h1&gt;</a:t>
            </a:r>
          </a:p>
          <a:p>
            <a:endParaRPr lang="en-IN" sz="800" dirty="0"/>
          </a:p>
          <a:p>
            <a:r>
              <a:rPr lang="en-IN" sz="800" dirty="0"/>
              <a:t>    &lt;div class="timeline-container"&gt;</a:t>
            </a:r>
          </a:p>
          <a:p>
            <a:r>
              <a:rPr lang="en-IN" sz="800" dirty="0"/>
              <a:t>      &lt;div class="timeline-card" data-date="2025-08-01"&gt;</a:t>
            </a:r>
          </a:p>
          <a:p>
            <a:r>
              <a:rPr lang="en-IN" sz="800" dirty="0"/>
              <a:t>        &lt;h3&gt;Project A&lt;/h3&gt;</a:t>
            </a:r>
          </a:p>
          <a:p>
            <a:r>
              <a:rPr lang="en-IN" sz="800" dirty="0"/>
              <a:t>        &lt;p&gt;Started: August 1, 2025&lt;/p&gt;</a:t>
            </a:r>
          </a:p>
          <a:p>
            <a:r>
              <a:rPr lang="en-IN" sz="800" dirty="0"/>
              <a:t>        &lt;p&gt;Description: A brief overview of the project A objectives and scope.&lt;/p&gt;</a:t>
            </a:r>
          </a:p>
          <a:p>
            <a:r>
              <a:rPr lang="en-IN" sz="800" dirty="0"/>
              <a:t>      &lt;/div&gt;</a:t>
            </a:r>
          </a:p>
          <a:p>
            <a:endParaRPr lang="en-IN" sz="800" dirty="0"/>
          </a:p>
          <a:p>
            <a:r>
              <a:rPr lang="en-IN" sz="800" dirty="0"/>
              <a:t>      &lt;div class="timeline-card" data-date="2025-08-10"&gt;</a:t>
            </a:r>
          </a:p>
          <a:p>
            <a:r>
              <a:rPr lang="en-IN" sz="800" dirty="0"/>
              <a:t>        &lt;h3&gt;Project B&lt;/h3&gt;</a:t>
            </a:r>
          </a:p>
          <a:p>
            <a:r>
              <a:rPr lang="en-IN" sz="800" dirty="0"/>
              <a:t>        &lt;p&gt;Started: August 10, 2025&lt;/p&gt;</a:t>
            </a:r>
          </a:p>
          <a:p>
            <a:r>
              <a:rPr lang="en-IN" sz="800" dirty="0"/>
              <a:t>        &lt;p&gt;Description: Project B focused on improving performance.&lt;/p&gt;</a:t>
            </a:r>
          </a:p>
          <a:p>
            <a:r>
              <a:rPr lang="en-IN" sz="800" dirty="0"/>
              <a:t>      &lt;/div&gt;</a:t>
            </a:r>
          </a:p>
          <a:p>
            <a:endParaRPr lang="en-IN" sz="800" dirty="0"/>
          </a:p>
          <a:p>
            <a:r>
              <a:rPr lang="en-IN" sz="800" dirty="0"/>
              <a:t>      &lt;div class="timeline-card" data-date="2025-08-15"&gt;</a:t>
            </a:r>
          </a:p>
          <a:p>
            <a:r>
              <a:rPr lang="en-IN" sz="800" dirty="0"/>
              <a:t>        &lt;h3&gt;Project C&lt;/h3&gt;</a:t>
            </a:r>
          </a:p>
          <a:p>
            <a:r>
              <a:rPr lang="en-IN" sz="800" dirty="0"/>
              <a:t>        &lt;p&gt;Started: August 15, 2025&lt;/p&gt;</a:t>
            </a:r>
          </a:p>
          <a:p>
            <a:r>
              <a:rPr lang="en-IN" sz="800" dirty="0"/>
              <a:t>        &lt;p&gt;Description: A creative redesign project that enhanced user experience.&lt;/p&gt;</a:t>
            </a:r>
          </a:p>
          <a:p>
            <a:r>
              <a:rPr lang="en-IN" sz="800" dirty="0"/>
              <a:t>      &lt;/div&gt;</a:t>
            </a:r>
          </a:p>
          <a:p>
            <a:r>
              <a:rPr lang="en-IN" sz="800" dirty="0"/>
              <a:t>    &lt;/div&gt;</a:t>
            </a:r>
          </a:p>
          <a:p>
            <a:r>
              <a:rPr lang="en-IN" sz="800" dirty="0"/>
              <a:t>  &lt;/section&gt;</a:t>
            </a:r>
          </a:p>
          <a:p>
            <a:endParaRPr lang="en-IN" sz="800" dirty="0"/>
          </a:p>
          <a:p>
            <a:r>
              <a:rPr lang="en-IN" sz="800" dirty="0"/>
              <a:t>  &lt;footer&gt;</a:t>
            </a:r>
          </a:p>
          <a:p>
            <a:r>
              <a:rPr lang="en-IN" sz="800" dirty="0"/>
              <a:t>    &lt;p&gt;&amp;copy; 2025 Project Timeline Portfolio. All Rights Reserved.&lt;/p&gt;</a:t>
            </a:r>
          </a:p>
          <a:p>
            <a:r>
              <a:rPr lang="en-IN" sz="800" dirty="0"/>
              <a:t>  &lt;/footer&gt;</a:t>
            </a:r>
          </a:p>
          <a:p>
            <a:endParaRPr lang="en-IN" sz="800" dirty="0"/>
          </a:p>
          <a:p>
            <a:r>
              <a:rPr lang="en-IN" sz="800" dirty="0"/>
              <a:t>  &lt;script </a:t>
            </a:r>
            <a:r>
              <a:rPr lang="en-IN" sz="800" dirty="0" err="1"/>
              <a:t>src</a:t>
            </a:r>
            <a:r>
              <a:rPr lang="en-IN" sz="800" dirty="0"/>
              <a:t>="script.js"&gt;&lt;/script&gt;</a:t>
            </a:r>
          </a:p>
          <a:p>
            <a:r>
              <a:rPr lang="en-IN" sz="800" dirty="0"/>
              <a:t>&lt;/body&gt;</a:t>
            </a:r>
          </a:p>
          <a:p>
            <a:r>
              <a:rPr lang="en-IN" sz="800" dirty="0"/>
              <a:t>&lt;/html&gt;</a:t>
            </a:r>
          </a:p>
        </p:txBody>
      </p:sp>
      <p:pic>
        <p:nvPicPr>
          <p:cNvPr id="17" name="Picture 16" descr="A project timeline with text&#10;&#10;AI-generated content may be incorrect.">
            <a:extLst>
              <a:ext uri="{FF2B5EF4-FFF2-40B4-BE49-F238E27FC236}">
                <a16:creationId xmlns:a16="http://schemas.microsoft.com/office/drawing/2014/main" id="{948B8303-C276-CC9B-9C40-C1A55775B9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43088"/>
            <a:ext cx="3200604" cy="40486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129FCCEC-D979-7045-DEB7-3A4D98D4EAF7}"/>
              </a:ext>
            </a:extLst>
          </p:cNvPr>
          <p:cNvSpPr txBox="1"/>
          <p:nvPr/>
        </p:nvSpPr>
        <p:spPr>
          <a:xfrm>
            <a:off x="661102" y="1462147"/>
            <a:ext cx="8834437" cy="4524315"/>
          </a:xfrm>
          <a:prstGeom prst="rect">
            <a:avLst/>
          </a:prstGeom>
          <a:noFill/>
        </p:spPr>
        <p:txBody>
          <a:bodyPr wrap="square">
            <a:spAutoFit/>
          </a:bodyPr>
          <a:lstStyle/>
          <a:p>
            <a:pPr>
              <a:buNone/>
            </a:pPr>
            <a:r>
              <a:rPr lang="en-US" dirty="0"/>
              <a:t>The </a:t>
            </a:r>
            <a:r>
              <a:rPr lang="en-US" b="1" dirty="0"/>
              <a:t>Project Timeline Portfolio</a:t>
            </a:r>
            <a:r>
              <a:rPr lang="en-US" dirty="0"/>
              <a:t> is an innovative and intuitive tool designed to effectively manage and visualize the progression of multiple projects or achievements over time. With its clean, responsive layout and dynamic timeline features, this portfolio provides users with a clear and interactive way to track milestones, deadlines, and key project details.</a:t>
            </a:r>
          </a:p>
          <a:p>
            <a:pPr>
              <a:buNone/>
            </a:pPr>
            <a:r>
              <a:rPr lang="en-US" dirty="0"/>
              <a:t>By leveraging modern web technologies such as HTML, CSS, and JavaScript, the timeline cards offer a user-friendly interface that adapts seamlessly to different devices and screen sizes. The portfolio's automatic sorting ensures that users can always view their projects in chronological order, while the interactive design enhances the overall user experience.</a:t>
            </a:r>
          </a:p>
          <a:p>
            <a:pPr>
              <a:buNone/>
            </a:pPr>
            <a:r>
              <a:rPr lang="en-US" dirty="0"/>
              <a:t>This </a:t>
            </a:r>
            <a:r>
              <a:rPr lang="en-US" b="1" dirty="0"/>
              <a:t>Project Timeline Portfolio</a:t>
            </a:r>
            <a:r>
              <a:rPr lang="en-US" dirty="0"/>
              <a:t> is not only a valuable tool for individual professionals looking to showcase their work but also an ideal solution for teams or organizations that require an efficient way to monitor and manage project timelines. By enabling easy updates and visual tracking, it simplifies the project management process and promotes better collaboration and transparency.</a:t>
            </a:r>
          </a:p>
          <a:p>
            <a:pPr>
              <a:buNone/>
            </a:pPr>
            <a:r>
              <a:rPr lang="en-US" dirty="0"/>
              <a:t>As the project evolves, future enhancements such as project filtering, task dependencies, and real-time collaboration features can further enhance its functionality, making it an even more powerful tool for managing complex projects and portfolios.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97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flipH="1">
            <a:off x="6781800" y="1752600"/>
            <a:ext cx="228600" cy="304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61384" y="685800"/>
            <a:ext cx="5128579" cy="4394793"/>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lang="en-US" sz="4250" spc="25" dirty="0"/>
            </a:br>
            <a:br>
              <a:rPr lang="en-US" sz="4250" spc="25" dirty="0"/>
            </a:br>
            <a:br>
              <a:rPr lang="en-US" sz="4250" spc="25" dirty="0"/>
            </a:br>
            <a:br>
              <a:rPr lang="en-US" sz="4250" spc="25" dirty="0"/>
            </a:br>
            <a:r>
              <a:rPr lang="en-US" sz="3200" b="0" i="1" spc="25" dirty="0">
                <a:latin typeface="Trade Gothic Next Rounded" panose="020F0502020204030204" pitchFamily="34" charset="0"/>
              </a:rPr>
              <a:t>Project Timeline Portfolio</a:t>
            </a:r>
            <a:br>
              <a:rPr lang="en-US" sz="3200" b="0" i="1" spc="25" dirty="0">
                <a:latin typeface="Trade Gothic Next Rounded" panose="020F0502020204030204" pitchFamily="34" charset="0"/>
              </a:rPr>
            </a:br>
            <a:br>
              <a:rPr lang="en-US" sz="4000" b="0" i="1" spc="25" dirty="0">
                <a:latin typeface="Trade Gothic Next Rounded" panose="020F0502020204030204" pitchFamily="34" charset="0"/>
              </a:rPr>
            </a:br>
            <a:endParaRPr sz="4250" b="0" i="1" dirty="0">
              <a:latin typeface="Trade Gothic Next Rounded" panose="020F050202020403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CED5D25-A389-B598-902D-F0DA1E317AEF}"/>
              </a:ext>
            </a:extLst>
          </p:cNvPr>
          <p:cNvSpPr txBox="1"/>
          <p:nvPr/>
        </p:nvSpPr>
        <p:spPr>
          <a:xfrm>
            <a:off x="945932" y="1705960"/>
            <a:ext cx="6101254" cy="4154984"/>
          </a:xfrm>
          <a:prstGeom prst="rect">
            <a:avLst/>
          </a:prstGeom>
          <a:noFill/>
        </p:spPr>
        <p:txBody>
          <a:bodyPr wrap="square">
            <a:spAutoFit/>
          </a:bodyPr>
          <a:lstStyle/>
          <a:p>
            <a:pPr>
              <a:buNone/>
            </a:pPr>
            <a:r>
              <a:rPr lang="en-US" sz="2400" dirty="0"/>
              <a:t>Project teams and individual professionals often struggle to effectively track and communicate the progress and deadlines of multiple projects simultaneously. Without a centralized, visually intuitive tool, it can be difficult to manage timelines, identify overlapping tasks, and showcase completed work to stakeholders or potential clients. This lack of organization can lead to missed deadlines, inefficient resource allocation, and reduced transparency in project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40882DEC-CB08-F688-2123-BCE6D2AFBD70}"/>
              </a:ext>
            </a:extLst>
          </p:cNvPr>
          <p:cNvSpPr txBox="1"/>
          <p:nvPr/>
        </p:nvSpPr>
        <p:spPr>
          <a:xfrm>
            <a:off x="1600200" y="1857375"/>
            <a:ext cx="6101254" cy="4893647"/>
          </a:xfrm>
          <a:prstGeom prst="rect">
            <a:avLst/>
          </a:prstGeom>
          <a:noFill/>
        </p:spPr>
        <p:txBody>
          <a:bodyPr wrap="square">
            <a:spAutoFit/>
          </a:bodyPr>
          <a:lstStyle/>
          <a:p>
            <a:pPr>
              <a:buNone/>
            </a:pPr>
            <a:r>
              <a:rPr lang="en-US" sz="2400" dirty="0"/>
              <a:t>               The </a:t>
            </a:r>
            <a:r>
              <a:rPr lang="en-US" sz="2400" b="1" dirty="0"/>
              <a:t>Project Timeline Portfolio</a:t>
            </a:r>
            <a:r>
              <a:rPr lang="en-US" sz="2400" dirty="0"/>
              <a:t> is a web-based application designed to help individuals and teams efficiently organize and visualize the schedules of multiple projects in a single, easy-to-understand interface. By providing a centralized timeline view, the portfolio allows users to track project progress, deadlines, and milestones, enabling better planning, resource management, and communication. This tool aims to improve project transparency, prevent scheduling conflicts, and showcase completed work clearly to stakeholders or clients.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8382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CD90EEBC-C7E8-AB66-1564-90D3DBB00468}"/>
              </a:ext>
            </a:extLst>
          </p:cNvPr>
          <p:cNvSpPr>
            <a:spLocks noChangeArrowheads="1"/>
          </p:cNvSpPr>
          <p:nvPr/>
        </p:nvSpPr>
        <p:spPr bwMode="auto">
          <a:xfrm>
            <a:off x="457200" y="1201138"/>
            <a:ext cx="9525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Project Managers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plan, monitor, and communicate project timelines across teams.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Freelancers &amp; Independent Professionals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showcase completed work, track ongoing projects, and share timelines with clients.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Teams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manage sprints, releases, and feature timelines in a collaborative environment.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Designers &amp; Creative Teams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visually represent the progress of creative projects and ensure deadlines are met.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Students &amp; Academic Researchers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plan assignments, research timelines, or capstone project phases.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Marketing Teams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manage campaign schedules, content timelines, and product launch plans.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Consultants &amp; Agencies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present project plans and updates to clients in a professional, visual format.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Business Owners &amp; Startup Founders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oversee multiple projects and communicate progress with investors or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2">
            <a:extLst>
              <a:ext uri="{FF2B5EF4-FFF2-40B4-BE49-F238E27FC236}">
                <a16:creationId xmlns:a16="http://schemas.microsoft.com/office/drawing/2014/main" id="{CB919A1E-3CA3-847B-1CFF-75E6E1DD45EE}"/>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16861950-F8AD-1349-69E1-26470E2FDABA}"/>
              </a:ext>
            </a:extLst>
          </p:cNvPr>
          <p:cNvSpPr txBox="1"/>
          <p:nvPr/>
        </p:nvSpPr>
        <p:spPr>
          <a:xfrm>
            <a:off x="2971800" y="1669226"/>
            <a:ext cx="6760122" cy="4154984"/>
          </a:xfrm>
          <a:prstGeom prst="rect">
            <a:avLst/>
          </a:prstGeom>
          <a:noFill/>
        </p:spPr>
        <p:txBody>
          <a:bodyPr wrap="square">
            <a:spAutoFit/>
          </a:bodyPr>
          <a:lstStyle/>
          <a:p>
            <a:pPr>
              <a:buNone/>
            </a:pPr>
            <a:r>
              <a:rPr lang="en-US" sz="2400" dirty="0"/>
              <a:t>The Project Timeline Portfolio was developed using modern web technologies for an efficient and responsive user experience. </a:t>
            </a:r>
            <a:r>
              <a:rPr lang="en-US" sz="2400" b="1" dirty="0"/>
              <a:t>HTML, CSS, and JavaScript</a:t>
            </a:r>
            <a:r>
              <a:rPr lang="en-US" sz="2400" dirty="0"/>
              <a:t> were used for the frontend, along with </a:t>
            </a:r>
            <a:r>
              <a:rPr lang="en-US" sz="2400" b="1" dirty="0"/>
              <a:t>React.js</a:t>
            </a:r>
            <a:r>
              <a:rPr lang="en-US" sz="2400" dirty="0"/>
              <a:t> for building dynamic components. For visualizing project timelines, tools like </a:t>
            </a:r>
            <a:r>
              <a:rPr lang="en-US" sz="2400" b="1" dirty="0"/>
              <a:t>Chart.js</a:t>
            </a:r>
            <a:r>
              <a:rPr lang="en-US" sz="2400" dirty="0"/>
              <a:t> were integrated. On the backend, </a:t>
            </a:r>
            <a:r>
              <a:rPr lang="en-US" sz="2400" b="1" dirty="0"/>
              <a:t>Node.js</a:t>
            </a:r>
            <a:r>
              <a:rPr lang="en-US" sz="2400" dirty="0"/>
              <a:t> and </a:t>
            </a:r>
            <a:r>
              <a:rPr lang="en-US" sz="2400" b="1" dirty="0"/>
              <a:t>Express.js</a:t>
            </a:r>
            <a:r>
              <a:rPr lang="en-US" sz="2400" dirty="0"/>
              <a:t> manage data flow, with </a:t>
            </a:r>
            <a:r>
              <a:rPr lang="en-US" sz="2400" b="1" dirty="0"/>
              <a:t>MongoDB</a:t>
            </a:r>
            <a:r>
              <a:rPr lang="en-US" sz="2400" dirty="0"/>
              <a:t> handling project storage. Responsive design techniques and </a:t>
            </a:r>
            <a:r>
              <a:rPr lang="en-US" sz="2400" b="1" dirty="0"/>
              <a:t>Git</a:t>
            </a:r>
            <a:r>
              <a:rPr lang="en-US" sz="2400" dirty="0"/>
              <a:t> for version control ensured smooth development and collaboration throughout the project</a:t>
            </a:r>
            <a:r>
              <a:rPr lang="en-US" sz="2000"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34004CEB-C803-AC2C-8813-4C22797A03A8}"/>
              </a:ext>
            </a:extLst>
          </p:cNvPr>
          <p:cNvSpPr txBox="1"/>
          <p:nvPr/>
        </p:nvSpPr>
        <p:spPr>
          <a:xfrm>
            <a:off x="682699" y="1447800"/>
            <a:ext cx="8621232" cy="4832092"/>
          </a:xfrm>
          <a:prstGeom prst="rect">
            <a:avLst/>
          </a:prstGeom>
          <a:noFill/>
        </p:spPr>
        <p:txBody>
          <a:bodyPr wrap="square">
            <a:spAutoFit/>
          </a:bodyPr>
          <a:lstStyle/>
          <a:p>
            <a:r>
              <a:rPr lang="en-US" sz="2800" dirty="0"/>
              <a:t>                    The </a:t>
            </a:r>
            <a:r>
              <a:rPr lang="en-US" sz="2800" b="1" dirty="0"/>
              <a:t>Project Timeline Portfolio</a:t>
            </a:r>
            <a:r>
              <a:rPr lang="en-US" sz="2800" dirty="0"/>
              <a:t> features a clean, minimalistic design focused on usability and clarity. The interface includes an interactive </a:t>
            </a:r>
            <a:r>
              <a:rPr lang="en-US" sz="2800" b="1" dirty="0"/>
              <a:t>timeline view</a:t>
            </a:r>
            <a:r>
              <a:rPr lang="en-US" sz="2800" dirty="0"/>
              <a:t> for visualizing project milestones, deadlines, and progress. A color-coded system distinguishes tasks by status, and users can zoom in, filter, and adjust the timeline as needed. The layout is fully </a:t>
            </a:r>
            <a:r>
              <a:rPr lang="en-US" sz="2800" b="1" dirty="0"/>
              <a:t>responsive</a:t>
            </a:r>
            <a:r>
              <a:rPr lang="en-US" sz="2800" dirty="0"/>
              <a:t>, ensuring an optimal experience on desktop, tablet, and mobile devices. With a </a:t>
            </a:r>
            <a:r>
              <a:rPr lang="en-US" sz="2800" b="1" dirty="0"/>
              <a:t>sticky navigation bar</a:t>
            </a:r>
            <a:r>
              <a:rPr lang="en-US" sz="2800" dirty="0"/>
              <a:t> and easy-to-access project details panel, the portfolio offers both functionality and a professional presentation.</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6988AFC7-452C-9240-920B-1E118844AA43}"/>
              </a:ext>
            </a:extLst>
          </p:cNvPr>
          <p:cNvSpPr txBox="1"/>
          <p:nvPr/>
        </p:nvSpPr>
        <p:spPr>
          <a:xfrm>
            <a:off x="609600" y="1752600"/>
            <a:ext cx="8458200" cy="4832092"/>
          </a:xfrm>
          <a:prstGeom prst="rect">
            <a:avLst/>
          </a:prstGeom>
          <a:noFill/>
        </p:spPr>
        <p:txBody>
          <a:bodyPr wrap="square">
            <a:spAutoFit/>
          </a:bodyPr>
          <a:lstStyle/>
          <a:p>
            <a:r>
              <a:rPr lang="en-US" sz="2800" dirty="0"/>
              <a:t>              The </a:t>
            </a:r>
            <a:r>
              <a:rPr lang="en-US" sz="2800" b="1" dirty="0"/>
              <a:t>Project Timeline Portfolio</a:t>
            </a:r>
            <a:r>
              <a:rPr lang="en-US" sz="2800" dirty="0"/>
              <a:t> offers powerful features to help users efficiently manage and visualize their projects. Key functionalities include </a:t>
            </a:r>
            <a:r>
              <a:rPr lang="en-US" sz="2800" b="1" dirty="0"/>
              <a:t>interactive Gantt charts</a:t>
            </a:r>
            <a:r>
              <a:rPr lang="en-US" sz="2800" dirty="0"/>
              <a:t> for tracking tasks and milestones, </a:t>
            </a:r>
            <a:r>
              <a:rPr lang="en-US" sz="2800" b="1" dirty="0"/>
              <a:t>color-coded timelines</a:t>
            </a:r>
            <a:r>
              <a:rPr lang="en-US" sz="2800" dirty="0"/>
              <a:t> for easy progress monitoring, and </a:t>
            </a:r>
            <a:r>
              <a:rPr lang="en-US" sz="2800" b="1" dirty="0"/>
              <a:t>drag-and-drop</a:t>
            </a:r>
            <a:r>
              <a:rPr lang="en-US" sz="2800" dirty="0"/>
              <a:t> capabilities for seamless updates. Users can filter and zoom into specific timeframes, add and edit project details, and view progress through dynamic, real-time updates. The portfolio is designed to be </a:t>
            </a:r>
            <a:r>
              <a:rPr lang="en-US" sz="2800" b="1" dirty="0"/>
              <a:t>responsive</a:t>
            </a:r>
            <a:r>
              <a:rPr lang="en-US" sz="2800" dirty="0"/>
              <a:t>, ensuring smooth functionality across devices, from desktop to mobile.</a:t>
            </a:r>
            <a:endParaRPr lang="en-IN" sz="28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TotalTime>
  <Words>1259</Words>
  <Application>Microsoft Office PowerPoint</Application>
  <PresentationFormat>Widescreen</PresentationFormat>
  <Paragraphs>116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Trade Gothic Next Rounded</vt:lpstr>
      <vt:lpstr>Trebuchet MS</vt:lpstr>
      <vt:lpstr>Office Theme</vt:lpstr>
      <vt:lpstr>Digital Portfolio  </vt:lpstr>
      <vt:lpstr>PROJECT TITLE    Project Timeline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yoks yokesh</cp:lastModifiedBy>
  <cp:revision>23</cp:revision>
  <dcterms:created xsi:type="dcterms:W3CDTF">2024-03-29T15:07:22Z</dcterms:created>
  <dcterms:modified xsi:type="dcterms:W3CDTF">2025-08-31T16:02:17Z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