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9" r:id="rId3"/>
    <p:sldId id="272" r:id="rId4"/>
    <p:sldId id="276" r:id="rId5"/>
    <p:sldId id="258" r:id="rId6"/>
    <p:sldId id="277" r:id="rId7"/>
    <p:sldId id="268" r:id="rId8"/>
    <p:sldId id="261" r:id="rId9"/>
    <p:sldId id="280" r:id="rId10"/>
    <p:sldId id="263" r:id="rId11"/>
    <p:sldId id="271" r:id="rId12"/>
    <p:sldId id="264" r:id="rId13"/>
    <p:sldId id="273" r:id="rId14"/>
    <p:sldId id="281" r:id="rId15"/>
    <p:sldId id="274" r:id="rId16"/>
    <p:sldId id="267" r:id="rId17"/>
    <p:sldId id="282" r:id="rId18"/>
    <p:sldId id="275" r:id="rId19"/>
    <p:sldId id="269"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7C705F-C926-4B9E-A02F-9DDA16030156}" v="29" dt="2024-03-22T07:28:00.356"/>
    <p1510:client id="{1DEC7810-C7F3-4784-BAB4-54185FA3EF6A}" v="289" dt="2024-03-22T14:02:55.656"/>
    <p1510:client id="{9A588ED1-3F8E-4CFE-9D46-E88165C535FF}" v="336" dt="2024-03-23T08:49:05.730"/>
    <p1510:client id="{E4AAC632-A684-4293-A75F-4F24308FD73B}" v="1591" dt="2024-03-22T05:37:03.5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94660"/>
  </p:normalViewPr>
  <p:slideViewPr>
    <p:cSldViewPr snapToGrid="0">
      <p:cViewPr varScale="1">
        <p:scale>
          <a:sx n="62" d="100"/>
          <a:sy n="62" d="100"/>
        </p:scale>
        <p:origin x="83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6460BF-FD28-451C-B90E-8BD9BCC6690C}" type="doc">
      <dgm:prSet loTypeId="urn:microsoft.com/office/officeart/2005/8/layout/bProcess3" loCatId="process" qsTypeId="urn:microsoft.com/office/officeart/2005/8/quickstyle/simple1" qsCatId="simple" csTypeId="urn:microsoft.com/office/officeart/2005/8/colors/colorful5" csCatId="colorful" phldr="1"/>
      <dgm:spPr/>
      <dgm:t>
        <a:bodyPr/>
        <a:lstStyle/>
        <a:p>
          <a:endParaRPr lang="en-IN"/>
        </a:p>
      </dgm:t>
    </dgm:pt>
    <dgm:pt modelId="{D851C924-E018-43EB-85D8-C49D417985D3}">
      <dgm:prSet phldrT="[Text]"/>
      <dgm:spPr/>
      <dgm:t>
        <a:bodyPr/>
        <a:lstStyle/>
        <a:p>
          <a:r>
            <a:rPr lang="en-IN" dirty="0"/>
            <a:t>Data Collection</a:t>
          </a:r>
        </a:p>
      </dgm:t>
    </dgm:pt>
    <dgm:pt modelId="{41EEF929-D4CF-48F3-A73B-71771C88D54C}" type="parTrans" cxnId="{00A64978-D987-46C7-8141-5DBC7029C109}">
      <dgm:prSet/>
      <dgm:spPr/>
      <dgm:t>
        <a:bodyPr/>
        <a:lstStyle/>
        <a:p>
          <a:endParaRPr lang="en-IN"/>
        </a:p>
      </dgm:t>
    </dgm:pt>
    <dgm:pt modelId="{D03FBE8A-CBE7-4955-868D-2ECB8384596C}" type="sibTrans" cxnId="{00A64978-D987-46C7-8141-5DBC7029C109}">
      <dgm:prSet/>
      <dgm:spPr/>
      <dgm:t>
        <a:bodyPr/>
        <a:lstStyle/>
        <a:p>
          <a:endParaRPr lang="en-IN"/>
        </a:p>
      </dgm:t>
    </dgm:pt>
    <dgm:pt modelId="{676618EB-3FAC-482C-9351-4B4F687C6634}">
      <dgm:prSet phldrT="[Text]"/>
      <dgm:spPr/>
      <dgm:t>
        <a:bodyPr/>
        <a:lstStyle/>
        <a:p>
          <a:r>
            <a:rPr lang="en-IN" dirty="0"/>
            <a:t>Data Preprocessing</a:t>
          </a:r>
        </a:p>
      </dgm:t>
    </dgm:pt>
    <dgm:pt modelId="{35AAA629-C1AB-4D4E-960B-76229D796B68}" type="parTrans" cxnId="{8484FA19-8FAF-447C-9FCA-0033D96DD729}">
      <dgm:prSet/>
      <dgm:spPr/>
      <dgm:t>
        <a:bodyPr/>
        <a:lstStyle/>
        <a:p>
          <a:endParaRPr lang="en-IN"/>
        </a:p>
      </dgm:t>
    </dgm:pt>
    <dgm:pt modelId="{6E125E0D-320A-448D-B91F-23BDED0156BE}" type="sibTrans" cxnId="{8484FA19-8FAF-447C-9FCA-0033D96DD729}">
      <dgm:prSet/>
      <dgm:spPr/>
      <dgm:t>
        <a:bodyPr/>
        <a:lstStyle/>
        <a:p>
          <a:endParaRPr lang="en-IN"/>
        </a:p>
      </dgm:t>
    </dgm:pt>
    <dgm:pt modelId="{E215C2EE-F561-4EE0-B7BD-199FE05F7E59}">
      <dgm:prSet phldrT="[Text]"/>
      <dgm:spPr/>
      <dgm:t>
        <a:bodyPr/>
        <a:lstStyle/>
        <a:p>
          <a:r>
            <a:rPr lang="en-IN" dirty="0"/>
            <a:t>Data Frame 1</a:t>
          </a:r>
        </a:p>
      </dgm:t>
    </dgm:pt>
    <dgm:pt modelId="{50EC86C5-12CE-4921-A816-DB6A947A1FF4}" type="parTrans" cxnId="{5864533C-72A8-45A5-BBE8-52948EDD3061}">
      <dgm:prSet/>
      <dgm:spPr/>
      <dgm:t>
        <a:bodyPr/>
        <a:lstStyle/>
        <a:p>
          <a:endParaRPr lang="en-IN"/>
        </a:p>
      </dgm:t>
    </dgm:pt>
    <dgm:pt modelId="{7175E85F-1B99-449A-9778-FBA53F4D5F74}" type="sibTrans" cxnId="{5864533C-72A8-45A5-BBE8-52948EDD3061}">
      <dgm:prSet/>
      <dgm:spPr/>
      <dgm:t>
        <a:bodyPr/>
        <a:lstStyle/>
        <a:p>
          <a:endParaRPr lang="en-IN"/>
        </a:p>
      </dgm:t>
    </dgm:pt>
    <dgm:pt modelId="{42B49994-3936-4F2A-9649-D157A1F5B9D6}">
      <dgm:prSet phldrT="[Text]"/>
      <dgm:spPr/>
      <dgm:t>
        <a:bodyPr/>
        <a:lstStyle/>
        <a:p>
          <a:r>
            <a:rPr lang="en-IN" dirty="0"/>
            <a:t>Class Imbalance</a:t>
          </a:r>
        </a:p>
      </dgm:t>
    </dgm:pt>
    <dgm:pt modelId="{8740BEE7-197D-4725-9912-7E6814EF37EE}" type="parTrans" cxnId="{E0444357-6928-45F0-9926-E1215C6C3708}">
      <dgm:prSet/>
      <dgm:spPr/>
      <dgm:t>
        <a:bodyPr/>
        <a:lstStyle/>
        <a:p>
          <a:endParaRPr lang="en-IN"/>
        </a:p>
      </dgm:t>
    </dgm:pt>
    <dgm:pt modelId="{A8DFB66B-19CD-48C3-A545-67AA1B2F0A9F}" type="sibTrans" cxnId="{E0444357-6928-45F0-9926-E1215C6C3708}">
      <dgm:prSet/>
      <dgm:spPr/>
      <dgm:t>
        <a:bodyPr/>
        <a:lstStyle/>
        <a:p>
          <a:endParaRPr lang="en-IN"/>
        </a:p>
      </dgm:t>
    </dgm:pt>
    <dgm:pt modelId="{26460571-D322-4209-A0E1-3F2B072DCD37}">
      <dgm:prSet/>
      <dgm:spPr/>
      <dgm:t>
        <a:bodyPr/>
        <a:lstStyle/>
        <a:p>
          <a:r>
            <a:rPr lang="en-IN" dirty="0"/>
            <a:t>EDA</a:t>
          </a:r>
        </a:p>
        <a:p>
          <a:endParaRPr lang="en-IN" dirty="0"/>
        </a:p>
      </dgm:t>
    </dgm:pt>
    <dgm:pt modelId="{3D8F010B-A642-49D4-8A49-545D7A7816DB}" type="parTrans" cxnId="{2B640AD0-B097-4561-B886-02542A37ECF5}">
      <dgm:prSet/>
      <dgm:spPr/>
      <dgm:t>
        <a:bodyPr/>
        <a:lstStyle/>
        <a:p>
          <a:endParaRPr lang="en-IN"/>
        </a:p>
      </dgm:t>
    </dgm:pt>
    <dgm:pt modelId="{D855A949-AC30-47D7-90C8-4D4A650EB59F}" type="sibTrans" cxnId="{2B640AD0-B097-4561-B886-02542A37ECF5}">
      <dgm:prSet/>
      <dgm:spPr/>
      <dgm:t>
        <a:bodyPr/>
        <a:lstStyle/>
        <a:p>
          <a:endParaRPr lang="en-IN"/>
        </a:p>
      </dgm:t>
    </dgm:pt>
    <dgm:pt modelId="{0100C692-3D20-4258-8129-DCA2554E57E6}">
      <dgm:prSet/>
      <dgm:spPr/>
      <dgm:t>
        <a:bodyPr/>
        <a:lstStyle/>
        <a:p>
          <a:r>
            <a:rPr lang="en-IN" dirty="0"/>
            <a:t>Feature selection </a:t>
          </a:r>
        </a:p>
      </dgm:t>
    </dgm:pt>
    <dgm:pt modelId="{B348EC86-6DEB-4D99-96B8-275C75E70BF9}" type="parTrans" cxnId="{1BCF4C22-72A4-4546-9486-A3DF33037171}">
      <dgm:prSet/>
      <dgm:spPr/>
      <dgm:t>
        <a:bodyPr/>
        <a:lstStyle/>
        <a:p>
          <a:endParaRPr lang="en-IN"/>
        </a:p>
      </dgm:t>
    </dgm:pt>
    <dgm:pt modelId="{DBDD7892-3F10-4D84-AAFE-2FE4A327CF4D}" type="sibTrans" cxnId="{1BCF4C22-72A4-4546-9486-A3DF33037171}">
      <dgm:prSet/>
      <dgm:spPr/>
      <dgm:t>
        <a:bodyPr/>
        <a:lstStyle/>
        <a:p>
          <a:endParaRPr lang="en-IN"/>
        </a:p>
      </dgm:t>
    </dgm:pt>
    <dgm:pt modelId="{71FBE526-DB30-43DD-97A2-9E3F59C0E6FC}">
      <dgm:prSet/>
      <dgm:spPr/>
      <dgm:t>
        <a:bodyPr/>
        <a:lstStyle/>
        <a:p>
          <a:r>
            <a:rPr lang="en-IN" dirty="0"/>
            <a:t>Data Frame 2</a:t>
          </a:r>
        </a:p>
      </dgm:t>
    </dgm:pt>
    <dgm:pt modelId="{67EB11E9-DEA5-47D9-AE26-9935C82284F5}" type="parTrans" cxnId="{543218EA-8065-4B27-BA4E-CE887E613758}">
      <dgm:prSet/>
      <dgm:spPr/>
      <dgm:t>
        <a:bodyPr/>
        <a:lstStyle/>
        <a:p>
          <a:endParaRPr lang="en-IN"/>
        </a:p>
      </dgm:t>
    </dgm:pt>
    <dgm:pt modelId="{05B1FD60-249B-4804-A753-7510C6E1A327}" type="sibTrans" cxnId="{543218EA-8065-4B27-BA4E-CE887E613758}">
      <dgm:prSet/>
      <dgm:spPr/>
      <dgm:t>
        <a:bodyPr/>
        <a:lstStyle/>
        <a:p>
          <a:endParaRPr lang="en-IN"/>
        </a:p>
      </dgm:t>
    </dgm:pt>
    <dgm:pt modelId="{A7920C63-4D7E-474F-88B9-90E6640CAAEB}">
      <dgm:prSet/>
      <dgm:spPr/>
      <dgm:t>
        <a:bodyPr/>
        <a:lstStyle/>
        <a:p>
          <a:r>
            <a:rPr lang="en-IN" dirty="0"/>
            <a:t>Data Frame 3</a:t>
          </a:r>
        </a:p>
      </dgm:t>
    </dgm:pt>
    <dgm:pt modelId="{57803D6A-5431-492B-A3E9-DB3AE0B3F993}" type="parTrans" cxnId="{EAFA4E45-B040-4707-BC0E-C174A450D956}">
      <dgm:prSet/>
      <dgm:spPr/>
      <dgm:t>
        <a:bodyPr/>
        <a:lstStyle/>
        <a:p>
          <a:endParaRPr lang="en-IN"/>
        </a:p>
      </dgm:t>
    </dgm:pt>
    <dgm:pt modelId="{EC8E22EB-CCBF-44EB-AF67-165C30DA364C}" type="sibTrans" cxnId="{EAFA4E45-B040-4707-BC0E-C174A450D956}">
      <dgm:prSet/>
      <dgm:spPr/>
      <dgm:t>
        <a:bodyPr/>
        <a:lstStyle/>
        <a:p>
          <a:endParaRPr lang="en-IN"/>
        </a:p>
      </dgm:t>
    </dgm:pt>
    <dgm:pt modelId="{55AC069F-7C16-4294-BAEA-317C05870062}" type="pres">
      <dgm:prSet presAssocID="{0E6460BF-FD28-451C-B90E-8BD9BCC6690C}" presName="Name0" presStyleCnt="0">
        <dgm:presLayoutVars>
          <dgm:dir/>
          <dgm:resizeHandles val="exact"/>
        </dgm:presLayoutVars>
      </dgm:prSet>
      <dgm:spPr/>
    </dgm:pt>
    <dgm:pt modelId="{849A3694-639B-437D-9B4F-7D6637678A7B}" type="pres">
      <dgm:prSet presAssocID="{D851C924-E018-43EB-85D8-C49D417985D3}" presName="node" presStyleLbl="node1" presStyleIdx="0" presStyleCnt="8">
        <dgm:presLayoutVars>
          <dgm:bulletEnabled val="1"/>
        </dgm:presLayoutVars>
      </dgm:prSet>
      <dgm:spPr/>
    </dgm:pt>
    <dgm:pt modelId="{4428FD35-FA30-4CE7-A0EF-1C6E69DC5E04}" type="pres">
      <dgm:prSet presAssocID="{D03FBE8A-CBE7-4955-868D-2ECB8384596C}" presName="sibTrans" presStyleLbl="sibTrans1D1" presStyleIdx="0" presStyleCnt="7"/>
      <dgm:spPr/>
    </dgm:pt>
    <dgm:pt modelId="{E92E0CB9-AD48-4604-89C0-E0BC4B9ACA08}" type="pres">
      <dgm:prSet presAssocID="{D03FBE8A-CBE7-4955-868D-2ECB8384596C}" presName="connectorText" presStyleLbl="sibTrans1D1" presStyleIdx="0" presStyleCnt="7"/>
      <dgm:spPr/>
    </dgm:pt>
    <dgm:pt modelId="{0569B6F7-8BBF-42C7-B31E-20E560AFD673}" type="pres">
      <dgm:prSet presAssocID="{676618EB-3FAC-482C-9351-4B4F687C6634}" presName="node" presStyleLbl="node1" presStyleIdx="1" presStyleCnt="8">
        <dgm:presLayoutVars>
          <dgm:bulletEnabled val="1"/>
        </dgm:presLayoutVars>
      </dgm:prSet>
      <dgm:spPr/>
    </dgm:pt>
    <dgm:pt modelId="{5468B1FA-3D50-4390-84CB-361DCEB0DFDF}" type="pres">
      <dgm:prSet presAssocID="{6E125E0D-320A-448D-B91F-23BDED0156BE}" presName="sibTrans" presStyleLbl="sibTrans1D1" presStyleIdx="1" presStyleCnt="7"/>
      <dgm:spPr/>
    </dgm:pt>
    <dgm:pt modelId="{3E8B7C0A-CC5A-41AD-B059-D0E7782655F7}" type="pres">
      <dgm:prSet presAssocID="{6E125E0D-320A-448D-B91F-23BDED0156BE}" presName="connectorText" presStyleLbl="sibTrans1D1" presStyleIdx="1" presStyleCnt="7"/>
      <dgm:spPr/>
    </dgm:pt>
    <dgm:pt modelId="{4642C7E5-8C4D-4EEA-8BBF-64226E16BC20}" type="pres">
      <dgm:prSet presAssocID="{E215C2EE-F561-4EE0-B7BD-199FE05F7E59}" presName="node" presStyleLbl="node1" presStyleIdx="2" presStyleCnt="8">
        <dgm:presLayoutVars>
          <dgm:bulletEnabled val="1"/>
        </dgm:presLayoutVars>
      </dgm:prSet>
      <dgm:spPr/>
    </dgm:pt>
    <dgm:pt modelId="{A982F877-8B2F-4CF8-8A72-EAC5121D8B26}" type="pres">
      <dgm:prSet presAssocID="{7175E85F-1B99-449A-9778-FBA53F4D5F74}" presName="sibTrans" presStyleLbl="sibTrans1D1" presStyleIdx="2" presStyleCnt="7"/>
      <dgm:spPr/>
    </dgm:pt>
    <dgm:pt modelId="{302A8BC9-9D41-4CF4-9E5D-BFF9D77957E9}" type="pres">
      <dgm:prSet presAssocID="{7175E85F-1B99-449A-9778-FBA53F4D5F74}" presName="connectorText" presStyleLbl="sibTrans1D1" presStyleIdx="2" presStyleCnt="7"/>
      <dgm:spPr/>
    </dgm:pt>
    <dgm:pt modelId="{30C09C68-4636-4089-834D-7CCCD57B347A}" type="pres">
      <dgm:prSet presAssocID="{42B49994-3936-4F2A-9649-D157A1F5B9D6}" presName="node" presStyleLbl="node1" presStyleIdx="3" presStyleCnt="8">
        <dgm:presLayoutVars>
          <dgm:bulletEnabled val="1"/>
        </dgm:presLayoutVars>
      </dgm:prSet>
      <dgm:spPr/>
    </dgm:pt>
    <dgm:pt modelId="{C15DEE79-A17C-4EBE-B194-DB0DDF81647C}" type="pres">
      <dgm:prSet presAssocID="{A8DFB66B-19CD-48C3-A545-67AA1B2F0A9F}" presName="sibTrans" presStyleLbl="sibTrans1D1" presStyleIdx="3" presStyleCnt="7"/>
      <dgm:spPr/>
    </dgm:pt>
    <dgm:pt modelId="{D0CBDDEC-F951-4ABB-BB48-292565D676CD}" type="pres">
      <dgm:prSet presAssocID="{A8DFB66B-19CD-48C3-A545-67AA1B2F0A9F}" presName="connectorText" presStyleLbl="sibTrans1D1" presStyleIdx="3" presStyleCnt="7"/>
      <dgm:spPr/>
    </dgm:pt>
    <dgm:pt modelId="{554E4093-580E-4237-B27E-AD2289C3347F}" type="pres">
      <dgm:prSet presAssocID="{26460571-D322-4209-A0E1-3F2B072DCD37}" presName="node" presStyleLbl="node1" presStyleIdx="4" presStyleCnt="8">
        <dgm:presLayoutVars>
          <dgm:bulletEnabled val="1"/>
        </dgm:presLayoutVars>
      </dgm:prSet>
      <dgm:spPr/>
    </dgm:pt>
    <dgm:pt modelId="{01FB6BDF-8B48-4810-B46B-32BD30B9CA51}" type="pres">
      <dgm:prSet presAssocID="{D855A949-AC30-47D7-90C8-4D4A650EB59F}" presName="sibTrans" presStyleLbl="sibTrans1D1" presStyleIdx="4" presStyleCnt="7"/>
      <dgm:spPr/>
    </dgm:pt>
    <dgm:pt modelId="{357D36C0-A733-4A50-B3A2-DE9AA3284175}" type="pres">
      <dgm:prSet presAssocID="{D855A949-AC30-47D7-90C8-4D4A650EB59F}" presName="connectorText" presStyleLbl="sibTrans1D1" presStyleIdx="4" presStyleCnt="7"/>
      <dgm:spPr/>
    </dgm:pt>
    <dgm:pt modelId="{3B69161A-A508-4271-ABEF-2AB08186C3ED}" type="pres">
      <dgm:prSet presAssocID="{71FBE526-DB30-43DD-97A2-9E3F59C0E6FC}" presName="node" presStyleLbl="node1" presStyleIdx="5" presStyleCnt="8">
        <dgm:presLayoutVars>
          <dgm:bulletEnabled val="1"/>
        </dgm:presLayoutVars>
      </dgm:prSet>
      <dgm:spPr/>
    </dgm:pt>
    <dgm:pt modelId="{DFB5FDC6-E8F4-4C8A-AD16-39FF16795340}" type="pres">
      <dgm:prSet presAssocID="{05B1FD60-249B-4804-A753-7510C6E1A327}" presName="sibTrans" presStyleLbl="sibTrans1D1" presStyleIdx="5" presStyleCnt="7"/>
      <dgm:spPr/>
    </dgm:pt>
    <dgm:pt modelId="{0F0E757D-48C1-4030-94DB-10D917E6EEF2}" type="pres">
      <dgm:prSet presAssocID="{05B1FD60-249B-4804-A753-7510C6E1A327}" presName="connectorText" presStyleLbl="sibTrans1D1" presStyleIdx="5" presStyleCnt="7"/>
      <dgm:spPr/>
    </dgm:pt>
    <dgm:pt modelId="{369FB7B3-6774-4A91-8082-9F445CD78F14}" type="pres">
      <dgm:prSet presAssocID="{0100C692-3D20-4258-8129-DCA2554E57E6}" presName="node" presStyleLbl="node1" presStyleIdx="6" presStyleCnt="8">
        <dgm:presLayoutVars>
          <dgm:bulletEnabled val="1"/>
        </dgm:presLayoutVars>
      </dgm:prSet>
      <dgm:spPr/>
    </dgm:pt>
    <dgm:pt modelId="{D7A431F3-32E6-41FF-95CD-F1F50B9AAA89}" type="pres">
      <dgm:prSet presAssocID="{DBDD7892-3F10-4D84-AAFE-2FE4A327CF4D}" presName="sibTrans" presStyleLbl="sibTrans1D1" presStyleIdx="6" presStyleCnt="7"/>
      <dgm:spPr/>
    </dgm:pt>
    <dgm:pt modelId="{22E6B64B-79D2-4B05-BE7A-11C15CB256AA}" type="pres">
      <dgm:prSet presAssocID="{DBDD7892-3F10-4D84-AAFE-2FE4A327CF4D}" presName="connectorText" presStyleLbl="sibTrans1D1" presStyleIdx="6" presStyleCnt="7"/>
      <dgm:spPr/>
    </dgm:pt>
    <dgm:pt modelId="{5BD666E9-F11F-4D96-A85D-BCD8898FB0B7}" type="pres">
      <dgm:prSet presAssocID="{A7920C63-4D7E-474F-88B9-90E6640CAAEB}" presName="node" presStyleLbl="node1" presStyleIdx="7" presStyleCnt="8">
        <dgm:presLayoutVars>
          <dgm:bulletEnabled val="1"/>
        </dgm:presLayoutVars>
      </dgm:prSet>
      <dgm:spPr/>
    </dgm:pt>
  </dgm:ptLst>
  <dgm:cxnLst>
    <dgm:cxn modelId="{ECFFB202-76AB-40D5-A37B-8B4919F436B5}" type="presOf" srcId="{42B49994-3936-4F2A-9649-D157A1F5B9D6}" destId="{30C09C68-4636-4089-834D-7CCCD57B347A}" srcOrd="0" destOrd="0" presId="urn:microsoft.com/office/officeart/2005/8/layout/bProcess3"/>
    <dgm:cxn modelId="{C1592E09-D642-47B0-822C-2A12982C95BA}" type="presOf" srcId="{26460571-D322-4209-A0E1-3F2B072DCD37}" destId="{554E4093-580E-4237-B27E-AD2289C3347F}" srcOrd="0" destOrd="0" presId="urn:microsoft.com/office/officeart/2005/8/layout/bProcess3"/>
    <dgm:cxn modelId="{F973DA16-72EA-45B1-9228-7B6FA9583181}" type="presOf" srcId="{05B1FD60-249B-4804-A753-7510C6E1A327}" destId="{DFB5FDC6-E8F4-4C8A-AD16-39FF16795340}" srcOrd="0" destOrd="0" presId="urn:microsoft.com/office/officeart/2005/8/layout/bProcess3"/>
    <dgm:cxn modelId="{82684F18-C448-4A8F-9411-DC09496DF377}" type="presOf" srcId="{05B1FD60-249B-4804-A753-7510C6E1A327}" destId="{0F0E757D-48C1-4030-94DB-10D917E6EEF2}" srcOrd="1" destOrd="0" presId="urn:microsoft.com/office/officeart/2005/8/layout/bProcess3"/>
    <dgm:cxn modelId="{8484FA19-8FAF-447C-9FCA-0033D96DD729}" srcId="{0E6460BF-FD28-451C-B90E-8BD9BCC6690C}" destId="{676618EB-3FAC-482C-9351-4B4F687C6634}" srcOrd="1" destOrd="0" parTransId="{35AAA629-C1AB-4D4E-960B-76229D796B68}" sibTransId="{6E125E0D-320A-448D-B91F-23BDED0156BE}"/>
    <dgm:cxn modelId="{1BCF4C22-72A4-4546-9486-A3DF33037171}" srcId="{0E6460BF-FD28-451C-B90E-8BD9BCC6690C}" destId="{0100C692-3D20-4258-8129-DCA2554E57E6}" srcOrd="6" destOrd="0" parTransId="{B348EC86-6DEB-4D99-96B8-275C75E70BF9}" sibTransId="{DBDD7892-3F10-4D84-AAFE-2FE4A327CF4D}"/>
    <dgm:cxn modelId="{A6A34B24-008A-40B2-BF55-BB1C308D6818}" type="presOf" srcId="{7175E85F-1B99-449A-9778-FBA53F4D5F74}" destId="{A982F877-8B2F-4CF8-8A72-EAC5121D8B26}" srcOrd="0" destOrd="0" presId="urn:microsoft.com/office/officeart/2005/8/layout/bProcess3"/>
    <dgm:cxn modelId="{FA2D1726-E2E2-44E2-BD87-1D0173B148E7}" type="presOf" srcId="{A7920C63-4D7E-474F-88B9-90E6640CAAEB}" destId="{5BD666E9-F11F-4D96-A85D-BCD8898FB0B7}" srcOrd="0" destOrd="0" presId="urn:microsoft.com/office/officeart/2005/8/layout/bProcess3"/>
    <dgm:cxn modelId="{E7A6BA2C-8C0A-481E-8878-5829B931F267}" type="presOf" srcId="{D855A949-AC30-47D7-90C8-4D4A650EB59F}" destId="{357D36C0-A733-4A50-B3A2-DE9AA3284175}" srcOrd="1" destOrd="0" presId="urn:microsoft.com/office/officeart/2005/8/layout/bProcess3"/>
    <dgm:cxn modelId="{CA3AC53A-58F9-4D28-B3A3-00351884B29A}" type="presOf" srcId="{D03FBE8A-CBE7-4955-868D-2ECB8384596C}" destId="{4428FD35-FA30-4CE7-A0EF-1C6E69DC5E04}" srcOrd="0" destOrd="0" presId="urn:microsoft.com/office/officeart/2005/8/layout/bProcess3"/>
    <dgm:cxn modelId="{5864533C-72A8-45A5-BBE8-52948EDD3061}" srcId="{0E6460BF-FD28-451C-B90E-8BD9BCC6690C}" destId="{E215C2EE-F561-4EE0-B7BD-199FE05F7E59}" srcOrd="2" destOrd="0" parTransId="{50EC86C5-12CE-4921-A816-DB6A947A1FF4}" sibTransId="{7175E85F-1B99-449A-9778-FBA53F4D5F74}"/>
    <dgm:cxn modelId="{D4209061-9B6F-4A5A-9C0F-534DBE38F1D9}" type="presOf" srcId="{DBDD7892-3F10-4D84-AAFE-2FE4A327CF4D}" destId="{D7A431F3-32E6-41FF-95CD-F1F50B9AAA89}" srcOrd="0" destOrd="0" presId="urn:microsoft.com/office/officeart/2005/8/layout/bProcess3"/>
    <dgm:cxn modelId="{AC4B4245-BF0A-4F55-8C3E-D39FE72E0AB9}" type="presOf" srcId="{DBDD7892-3F10-4D84-AAFE-2FE4A327CF4D}" destId="{22E6B64B-79D2-4B05-BE7A-11C15CB256AA}" srcOrd="1" destOrd="0" presId="urn:microsoft.com/office/officeart/2005/8/layout/bProcess3"/>
    <dgm:cxn modelId="{EAFA4E45-B040-4707-BC0E-C174A450D956}" srcId="{0E6460BF-FD28-451C-B90E-8BD9BCC6690C}" destId="{A7920C63-4D7E-474F-88B9-90E6640CAAEB}" srcOrd="7" destOrd="0" parTransId="{57803D6A-5431-492B-A3E9-DB3AE0B3F993}" sibTransId="{EC8E22EB-CCBF-44EB-AF67-165C30DA364C}"/>
    <dgm:cxn modelId="{FF78966C-F9A3-4E70-AE0B-4596A8FAAC6D}" type="presOf" srcId="{A8DFB66B-19CD-48C3-A545-67AA1B2F0A9F}" destId="{C15DEE79-A17C-4EBE-B194-DB0DDF81647C}" srcOrd="0" destOrd="0" presId="urn:microsoft.com/office/officeart/2005/8/layout/bProcess3"/>
    <dgm:cxn modelId="{C601D850-FD73-45F8-84A9-BC72A7A3C5BB}" type="presOf" srcId="{7175E85F-1B99-449A-9778-FBA53F4D5F74}" destId="{302A8BC9-9D41-4CF4-9E5D-BFF9D77957E9}" srcOrd="1" destOrd="0" presId="urn:microsoft.com/office/officeart/2005/8/layout/bProcess3"/>
    <dgm:cxn modelId="{921B0B73-FF80-4ADA-AB6D-3CA0817B7E31}" type="presOf" srcId="{D851C924-E018-43EB-85D8-C49D417985D3}" destId="{849A3694-639B-437D-9B4F-7D6637678A7B}" srcOrd="0" destOrd="0" presId="urn:microsoft.com/office/officeart/2005/8/layout/bProcess3"/>
    <dgm:cxn modelId="{AC05B554-B806-411B-82C0-DBF9A49764A6}" type="presOf" srcId="{E215C2EE-F561-4EE0-B7BD-199FE05F7E59}" destId="{4642C7E5-8C4D-4EEA-8BBF-64226E16BC20}" srcOrd="0" destOrd="0" presId="urn:microsoft.com/office/officeart/2005/8/layout/bProcess3"/>
    <dgm:cxn modelId="{D295BA55-B475-462D-BB37-9461FA10ADB7}" type="presOf" srcId="{0100C692-3D20-4258-8129-DCA2554E57E6}" destId="{369FB7B3-6774-4A91-8082-9F445CD78F14}" srcOrd="0" destOrd="0" presId="urn:microsoft.com/office/officeart/2005/8/layout/bProcess3"/>
    <dgm:cxn modelId="{E0444357-6928-45F0-9926-E1215C6C3708}" srcId="{0E6460BF-FD28-451C-B90E-8BD9BCC6690C}" destId="{42B49994-3936-4F2A-9649-D157A1F5B9D6}" srcOrd="3" destOrd="0" parTransId="{8740BEE7-197D-4725-9912-7E6814EF37EE}" sibTransId="{A8DFB66B-19CD-48C3-A545-67AA1B2F0A9F}"/>
    <dgm:cxn modelId="{00A64978-D987-46C7-8141-5DBC7029C109}" srcId="{0E6460BF-FD28-451C-B90E-8BD9BCC6690C}" destId="{D851C924-E018-43EB-85D8-C49D417985D3}" srcOrd="0" destOrd="0" parTransId="{41EEF929-D4CF-48F3-A73B-71771C88D54C}" sibTransId="{D03FBE8A-CBE7-4955-868D-2ECB8384596C}"/>
    <dgm:cxn modelId="{9259EC84-C51C-4E2C-A87A-2BC893729D6C}" type="presOf" srcId="{D03FBE8A-CBE7-4955-868D-2ECB8384596C}" destId="{E92E0CB9-AD48-4604-89C0-E0BC4B9ACA08}" srcOrd="1" destOrd="0" presId="urn:microsoft.com/office/officeart/2005/8/layout/bProcess3"/>
    <dgm:cxn modelId="{8B4CC888-D05D-4E04-971B-7110528EF53F}" type="presOf" srcId="{A8DFB66B-19CD-48C3-A545-67AA1B2F0A9F}" destId="{D0CBDDEC-F951-4ABB-BB48-292565D676CD}" srcOrd="1" destOrd="0" presId="urn:microsoft.com/office/officeart/2005/8/layout/bProcess3"/>
    <dgm:cxn modelId="{A8F7618D-6F00-4A5D-8DAD-2A5F97891EDD}" type="presOf" srcId="{71FBE526-DB30-43DD-97A2-9E3F59C0E6FC}" destId="{3B69161A-A508-4271-ABEF-2AB08186C3ED}" srcOrd="0" destOrd="0" presId="urn:microsoft.com/office/officeart/2005/8/layout/bProcess3"/>
    <dgm:cxn modelId="{D90D7197-9D3D-427B-8A13-9EB2B145E6B1}" type="presOf" srcId="{6E125E0D-320A-448D-B91F-23BDED0156BE}" destId="{5468B1FA-3D50-4390-84CB-361DCEB0DFDF}" srcOrd="0" destOrd="0" presId="urn:microsoft.com/office/officeart/2005/8/layout/bProcess3"/>
    <dgm:cxn modelId="{24745F9E-5C48-42AC-9188-7E8C19441D3D}" type="presOf" srcId="{0E6460BF-FD28-451C-B90E-8BD9BCC6690C}" destId="{55AC069F-7C16-4294-BAEA-317C05870062}" srcOrd="0" destOrd="0" presId="urn:microsoft.com/office/officeart/2005/8/layout/bProcess3"/>
    <dgm:cxn modelId="{433649BE-97F1-481F-9528-E0CC53D07302}" type="presOf" srcId="{6E125E0D-320A-448D-B91F-23BDED0156BE}" destId="{3E8B7C0A-CC5A-41AD-B059-D0E7782655F7}" srcOrd="1" destOrd="0" presId="urn:microsoft.com/office/officeart/2005/8/layout/bProcess3"/>
    <dgm:cxn modelId="{2B640AD0-B097-4561-B886-02542A37ECF5}" srcId="{0E6460BF-FD28-451C-B90E-8BD9BCC6690C}" destId="{26460571-D322-4209-A0E1-3F2B072DCD37}" srcOrd="4" destOrd="0" parTransId="{3D8F010B-A642-49D4-8A49-545D7A7816DB}" sibTransId="{D855A949-AC30-47D7-90C8-4D4A650EB59F}"/>
    <dgm:cxn modelId="{80930BE3-C293-415B-82CC-46163D234F92}" type="presOf" srcId="{D855A949-AC30-47D7-90C8-4D4A650EB59F}" destId="{01FB6BDF-8B48-4810-B46B-32BD30B9CA51}" srcOrd="0" destOrd="0" presId="urn:microsoft.com/office/officeart/2005/8/layout/bProcess3"/>
    <dgm:cxn modelId="{2BC629E5-D452-4DBA-BD69-3F38635633EA}" type="presOf" srcId="{676618EB-3FAC-482C-9351-4B4F687C6634}" destId="{0569B6F7-8BBF-42C7-B31E-20E560AFD673}" srcOrd="0" destOrd="0" presId="urn:microsoft.com/office/officeart/2005/8/layout/bProcess3"/>
    <dgm:cxn modelId="{543218EA-8065-4B27-BA4E-CE887E613758}" srcId="{0E6460BF-FD28-451C-B90E-8BD9BCC6690C}" destId="{71FBE526-DB30-43DD-97A2-9E3F59C0E6FC}" srcOrd="5" destOrd="0" parTransId="{67EB11E9-DEA5-47D9-AE26-9935C82284F5}" sibTransId="{05B1FD60-249B-4804-A753-7510C6E1A327}"/>
    <dgm:cxn modelId="{B2C3FA55-3AD0-44E1-B50D-3810B6837BDB}" type="presParOf" srcId="{55AC069F-7C16-4294-BAEA-317C05870062}" destId="{849A3694-639B-437D-9B4F-7D6637678A7B}" srcOrd="0" destOrd="0" presId="urn:microsoft.com/office/officeart/2005/8/layout/bProcess3"/>
    <dgm:cxn modelId="{3B51BDDC-20A6-4456-9AFF-D42EBE6604D9}" type="presParOf" srcId="{55AC069F-7C16-4294-BAEA-317C05870062}" destId="{4428FD35-FA30-4CE7-A0EF-1C6E69DC5E04}" srcOrd="1" destOrd="0" presId="urn:microsoft.com/office/officeart/2005/8/layout/bProcess3"/>
    <dgm:cxn modelId="{9065E8DC-30E1-493A-90FF-E84AA70AC0DA}" type="presParOf" srcId="{4428FD35-FA30-4CE7-A0EF-1C6E69DC5E04}" destId="{E92E0CB9-AD48-4604-89C0-E0BC4B9ACA08}" srcOrd="0" destOrd="0" presId="urn:microsoft.com/office/officeart/2005/8/layout/bProcess3"/>
    <dgm:cxn modelId="{BBC6CBD8-AE5E-4A9C-BFEF-6393F3D7B58F}" type="presParOf" srcId="{55AC069F-7C16-4294-BAEA-317C05870062}" destId="{0569B6F7-8BBF-42C7-B31E-20E560AFD673}" srcOrd="2" destOrd="0" presId="urn:microsoft.com/office/officeart/2005/8/layout/bProcess3"/>
    <dgm:cxn modelId="{6E5925EA-2D2D-4601-B75E-324C1BF124A8}" type="presParOf" srcId="{55AC069F-7C16-4294-BAEA-317C05870062}" destId="{5468B1FA-3D50-4390-84CB-361DCEB0DFDF}" srcOrd="3" destOrd="0" presId="urn:microsoft.com/office/officeart/2005/8/layout/bProcess3"/>
    <dgm:cxn modelId="{28BAB33C-CA05-445B-AA99-1C7A4CEE822C}" type="presParOf" srcId="{5468B1FA-3D50-4390-84CB-361DCEB0DFDF}" destId="{3E8B7C0A-CC5A-41AD-B059-D0E7782655F7}" srcOrd="0" destOrd="0" presId="urn:microsoft.com/office/officeart/2005/8/layout/bProcess3"/>
    <dgm:cxn modelId="{135814B0-715E-4650-9F51-98A585F5E18B}" type="presParOf" srcId="{55AC069F-7C16-4294-BAEA-317C05870062}" destId="{4642C7E5-8C4D-4EEA-8BBF-64226E16BC20}" srcOrd="4" destOrd="0" presId="urn:microsoft.com/office/officeart/2005/8/layout/bProcess3"/>
    <dgm:cxn modelId="{9B67C734-78D6-4B10-AFAE-2D3866032BBE}" type="presParOf" srcId="{55AC069F-7C16-4294-BAEA-317C05870062}" destId="{A982F877-8B2F-4CF8-8A72-EAC5121D8B26}" srcOrd="5" destOrd="0" presId="urn:microsoft.com/office/officeart/2005/8/layout/bProcess3"/>
    <dgm:cxn modelId="{0515372A-CB8F-42AC-976A-3109DBF31BF3}" type="presParOf" srcId="{A982F877-8B2F-4CF8-8A72-EAC5121D8B26}" destId="{302A8BC9-9D41-4CF4-9E5D-BFF9D77957E9}" srcOrd="0" destOrd="0" presId="urn:microsoft.com/office/officeart/2005/8/layout/bProcess3"/>
    <dgm:cxn modelId="{B78BB9CD-FF13-4DAE-A6D0-F1D942A54AEA}" type="presParOf" srcId="{55AC069F-7C16-4294-BAEA-317C05870062}" destId="{30C09C68-4636-4089-834D-7CCCD57B347A}" srcOrd="6" destOrd="0" presId="urn:microsoft.com/office/officeart/2005/8/layout/bProcess3"/>
    <dgm:cxn modelId="{16A12E25-D9F2-4BD2-8CBE-D14F882EFDB0}" type="presParOf" srcId="{55AC069F-7C16-4294-BAEA-317C05870062}" destId="{C15DEE79-A17C-4EBE-B194-DB0DDF81647C}" srcOrd="7" destOrd="0" presId="urn:microsoft.com/office/officeart/2005/8/layout/bProcess3"/>
    <dgm:cxn modelId="{5FFB5189-D2AE-4078-82FA-C95B4FBD3BB9}" type="presParOf" srcId="{C15DEE79-A17C-4EBE-B194-DB0DDF81647C}" destId="{D0CBDDEC-F951-4ABB-BB48-292565D676CD}" srcOrd="0" destOrd="0" presId="urn:microsoft.com/office/officeart/2005/8/layout/bProcess3"/>
    <dgm:cxn modelId="{9776F842-C07E-4852-B721-52178D72BEB6}" type="presParOf" srcId="{55AC069F-7C16-4294-BAEA-317C05870062}" destId="{554E4093-580E-4237-B27E-AD2289C3347F}" srcOrd="8" destOrd="0" presId="urn:microsoft.com/office/officeart/2005/8/layout/bProcess3"/>
    <dgm:cxn modelId="{55B0550F-0B06-4E55-86C7-8DEB6B6A818E}" type="presParOf" srcId="{55AC069F-7C16-4294-BAEA-317C05870062}" destId="{01FB6BDF-8B48-4810-B46B-32BD30B9CA51}" srcOrd="9" destOrd="0" presId="urn:microsoft.com/office/officeart/2005/8/layout/bProcess3"/>
    <dgm:cxn modelId="{98CAD116-A4CE-4DA1-952A-125923E64050}" type="presParOf" srcId="{01FB6BDF-8B48-4810-B46B-32BD30B9CA51}" destId="{357D36C0-A733-4A50-B3A2-DE9AA3284175}" srcOrd="0" destOrd="0" presId="urn:microsoft.com/office/officeart/2005/8/layout/bProcess3"/>
    <dgm:cxn modelId="{DB349DC0-5CF1-44B3-A437-8EC6C92FDA31}" type="presParOf" srcId="{55AC069F-7C16-4294-BAEA-317C05870062}" destId="{3B69161A-A508-4271-ABEF-2AB08186C3ED}" srcOrd="10" destOrd="0" presId="urn:microsoft.com/office/officeart/2005/8/layout/bProcess3"/>
    <dgm:cxn modelId="{CC0CB433-7CDC-4F31-ABA9-ACD8A1839C9C}" type="presParOf" srcId="{55AC069F-7C16-4294-BAEA-317C05870062}" destId="{DFB5FDC6-E8F4-4C8A-AD16-39FF16795340}" srcOrd="11" destOrd="0" presId="urn:microsoft.com/office/officeart/2005/8/layout/bProcess3"/>
    <dgm:cxn modelId="{AC1CAA85-5B44-4810-B197-6C3A55FD71FF}" type="presParOf" srcId="{DFB5FDC6-E8F4-4C8A-AD16-39FF16795340}" destId="{0F0E757D-48C1-4030-94DB-10D917E6EEF2}" srcOrd="0" destOrd="0" presId="urn:microsoft.com/office/officeart/2005/8/layout/bProcess3"/>
    <dgm:cxn modelId="{0339DE2B-04B9-4199-B9F8-D14D168C78A9}" type="presParOf" srcId="{55AC069F-7C16-4294-BAEA-317C05870062}" destId="{369FB7B3-6774-4A91-8082-9F445CD78F14}" srcOrd="12" destOrd="0" presId="urn:microsoft.com/office/officeart/2005/8/layout/bProcess3"/>
    <dgm:cxn modelId="{9E781616-83A1-41D8-9746-BBA831AA69BA}" type="presParOf" srcId="{55AC069F-7C16-4294-BAEA-317C05870062}" destId="{D7A431F3-32E6-41FF-95CD-F1F50B9AAA89}" srcOrd="13" destOrd="0" presId="urn:microsoft.com/office/officeart/2005/8/layout/bProcess3"/>
    <dgm:cxn modelId="{19A9EC12-7F29-4EC3-9AB7-391E51AB33B1}" type="presParOf" srcId="{D7A431F3-32E6-41FF-95CD-F1F50B9AAA89}" destId="{22E6B64B-79D2-4B05-BE7A-11C15CB256AA}" srcOrd="0" destOrd="0" presId="urn:microsoft.com/office/officeart/2005/8/layout/bProcess3"/>
    <dgm:cxn modelId="{231C65D2-BB00-4403-B18E-81D5017DE0E6}" type="presParOf" srcId="{55AC069F-7C16-4294-BAEA-317C05870062}" destId="{5BD666E9-F11F-4D96-A85D-BCD8898FB0B7}" srcOrd="14"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28FD35-FA30-4CE7-A0EF-1C6E69DC5E04}">
      <dsp:nvSpPr>
        <dsp:cNvPr id="0" name=""/>
        <dsp:cNvSpPr/>
      </dsp:nvSpPr>
      <dsp:spPr>
        <a:xfrm>
          <a:off x="1880851" y="881858"/>
          <a:ext cx="402006" cy="91440"/>
        </a:xfrm>
        <a:custGeom>
          <a:avLst/>
          <a:gdLst/>
          <a:ahLst/>
          <a:cxnLst/>
          <a:rect l="0" t="0" r="0" b="0"/>
          <a:pathLst>
            <a:path>
              <a:moveTo>
                <a:pt x="0" y="45720"/>
              </a:moveTo>
              <a:lnTo>
                <a:pt x="402006" y="45720"/>
              </a:lnTo>
            </a:path>
          </a:pathLst>
        </a:custGeom>
        <a:noFill/>
        <a:ln w="9525"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071039" y="925415"/>
        <a:ext cx="21630" cy="4326"/>
      </dsp:txXfrm>
    </dsp:sp>
    <dsp:sp modelId="{849A3694-639B-437D-9B4F-7D6637678A7B}">
      <dsp:nvSpPr>
        <dsp:cNvPr id="0" name=""/>
        <dsp:cNvSpPr/>
      </dsp:nvSpPr>
      <dsp:spPr>
        <a:xfrm>
          <a:off x="1755" y="363309"/>
          <a:ext cx="1880895" cy="1128537"/>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Data Collection</a:t>
          </a:r>
        </a:p>
      </dsp:txBody>
      <dsp:txXfrm>
        <a:off x="1755" y="363309"/>
        <a:ext cx="1880895" cy="1128537"/>
      </dsp:txXfrm>
    </dsp:sp>
    <dsp:sp modelId="{5468B1FA-3D50-4390-84CB-361DCEB0DFDF}">
      <dsp:nvSpPr>
        <dsp:cNvPr id="0" name=""/>
        <dsp:cNvSpPr/>
      </dsp:nvSpPr>
      <dsp:spPr>
        <a:xfrm>
          <a:off x="4194353" y="881858"/>
          <a:ext cx="402006" cy="91440"/>
        </a:xfrm>
        <a:custGeom>
          <a:avLst/>
          <a:gdLst/>
          <a:ahLst/>
          <a:cxnLst/>
          <a:rect l="0" t="0" r="0" b="0"/>
          <a:pathLst>
            <a:path>
              <a:moveTo>
                <a:pt x="0" y="45720"/>
              </a:moveTo>
              <a:lnTo>
                <a:pt x="402006" y="45720"/>
              </a:lnTo>
            </a:path>
          </a:pathLst>
        </a:custGeom>
        <a:noFill/>
        <a:ln w="9525" cap="rnd" cmpd="sng" algn="ctr">
          <a:solidFill>
            <a:schemeClr val="accent5">
              <a:hueOff val="406404"/>
              <a:satOff val="-3241"/>
              <a:lumOff val="-245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384541" y="925415"/>
        <a:ext cx="21630" cy="4326"/>
      </dsp:txXfrm>
    </dsp:sp>
    <dsp:sp modelId="{0569B6F7-8BBF-42C7-B31E-20E560AFD673}">
      <dsp:nvSpPr>
        <dsp:cNvPr id="0" name=""/>
        <dsp:cNvSpPr/>
      </dsp:nvSpPr>
      <dsp:spPr>
        <a:xfrm>
          <a:off x="2315257" y="363309"/>
          <a:ext cx="1880895" cy="1128537"/>
        </a:xfrm>
        <a:prstGeom prst="rect">
          <a:avLst/>
        </a:prstGeom>
        <a:solidFill>
          <a:schemeClr val="accent5">
            <a:hueOff val="348346"/>
            <a:satOff val="-2778"/>
            <a:lumOff val="-210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Data Preprocessing</a:t>
          </a:r>
        </a:p>
      </dsp:txBody>
      <dsp:txXfrm>
        <a:off x="2315257" y="363309"/>
        <a:ext cx="1880895" cy="1128537"/>
      </dsp:txXfrm>
    </dsp:sp>
    <dsp:sp modelId="{A982F877-8B2F-4CF8-8A72-EAC5121D8B26}">
      <dsp:nvSpPr>
        <dsp:cNvPr id="0" name=""/>
        <dsp:cNvSpPr/>
      </dsp:nvSpPr>
      <dsp:spPr>
        <a:xfrm>
          <a:off x="6507855" y="881858"/>
          <a:ext cx="402006" cy="91440"/>
        </a:xfrm>
        <a:custGeom>
          <a:avLst/>
          <a:gdLst/>
          <a:ahLst/>
          <a:cxnLst/>
          <a:rect l="0" t="0" r="0" b="0"/>
          <a:pathLst>
            <a:path>
              <a:moveTo>
                <a:pt x="0" y="45720"/>
              </a:moveTo>
              <a:lnTo>
                <a:pt x="402006" y="45720"/>
              </a:lnTo>
            </a:path>
          </a:pathLst>
        </a:custGeom>
        <a:noFill/>
        <a:ln w="9525" cap="rnd" cmpd="sng" algn="ctr">
          <a:solidFill>
            <a:schemeClr val="accent5">
              <a:hueOff val="812808"/>
              <a:satOff val="-6481"/>
              <a:lumOff val="-490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6698043" y="925415"/>
        <a:ext cx="21630" cy="4326"/>
      </dsp:txXfrm>
    </dsp:sp>
    <dsp:sp modelId="{4642C7E5-8C4D-4EEA-8BBF-64226E16BC20}">
      <dsp:nvSpPr>
        <dsp:cNvPr id="0" name=""/>
        <dsp:cNvSpPr/>
      </dsp:nvSpPr>
      <dsp:spPr>
        <a:xfrm>
          <a:off x="4628759" y="363309"/>
          <a:ext cx="1880895" cy="1128537"/>
        </a:xfrm>
        <a:prstGeom prst="rect">
          <a:avLst/>
        </a:prstGeom>
        <a:solidFill>
          <a:schemeClr val="accent5">
            <a:hueOff val="696693"/>
            <a:satOff val="-5555"/>
            <a:lumOff val="-420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Data Frame 1</a:t>
          </a:r>
        </a:p>
      </dsp:txBody>
      <dsp:txXfrm>
        <a:off x="4628759" y="363309"/>
        <a:ext cx="1880895" cy="1128537"/>
      </dsp:txXfrm>
    </dsp:sp>
    <dsp:sp modelId="{C15DEE79-A17C-4EBE-B194-DB0DDF81647C}">
      <dsp:nvSpPr>
        <dsp:cNvPr id="0" name=""/>
        <dsp:cNvSpPr/>
      </dsp:nvSpPr>
      <dsp:spPr>
        <a:xfrm>
          <a:off x="942203" y="1490046"/>
          <a:ext cx="6940505" cy="402006"/>
        </a:xfrm>
        <a:custGeom>
          <a:avLst/>
          <a:gdLst/>
          <a:ahLst/>
          <a:cxnLst/>
          <a:rect l="0" t="0" r="0" b="0"/>
          <a:pathLst>
            <a:path>
              <a:moveTo>
                <a:pt x="6940505" y="0"/>
              </a:moveTo>
              <a:lnTo>
                <a:pt x="6940505" y="218103"/>
              </a:lnTo>
              <a:lnTo>
                <a:pt x="0" y="218103"/>
              </a:lnTo>
              <a:lnTo>
                <a:pt x="0" y="402006"/>
              </a:lnTo>
            </a:path>
          </a:pathLst>
        </a:custGeom>
        <a:noFill/>
        <a:ln w="9525" cap="rnd" cmpd="sng" algn="ctr">
          <a:solidFill>
            <a:schemeClr val="accent5">
              <a:hueOff val="1219212"/>
              <a:satOff val="-9721"/>
              <a:lumOff val="-735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238607" y="1688886"/>
        <a:ext cx="347698" cy="4326"/>
      </dsp:txXfrm>
    </dsp:sp>
    <dsp:sp modelId="{30C09C68-4636-4089-834D-7CCCD57B347A}">
      <dsp:nvSpPr>
        <dsp:cNvPr id="0" name=""/>
        <dsp:cNvSpPr/>
      </dsp:nvSpPr>
      <dsp:spPr>
        <a:xfrm>
          <a:off x="6942261" y="363309"/>
          <a:ext cx="1880895" cy="1128537"/>
        </a:xfrm>
        <a:prstGeom prst="rect">
          <a:avLst/>
        </a:prstGeom>
        <a:solidFill>
          <a:schemeClr val="accent5">
            <a:hueOff val="1045039"/>
            <a:satOff val="-8333"/>
            <a:lumOff val="-630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Class Imbalance</a:t>
          </a:r>
        </a:p>
      </dsp:txBody>
      <dsp:txXfrm>
        <a:off x="6942261" y="363309"/>
        <a:ext cx="1880895" cy="1128537"/>
      </dsp:txXfrm>
    </dsp:sp>
    <dsp:sp modelId="{01FB6BDF-8B48-4810-B46B-32BD30B9CA51}">
      <dsp:nvSpPr>
        <dsp:cNvPr id="0" name=""/>
        <dsp:cNvSpPr/>
      </dsp:nvSpPr>
      <dsp:spPr>
        <a:xfrm>
          <a:off x="1880851" y="2443001"/>
          <a:ext cx="402006" cy="91440"/>
        </a:xfrm>
        <a:custGeom>
          <a:avLst/>
          <a:gdLst/>
          <a:ahLst/>
          <a:cxnLst/>
          <a:rect l="0" t="0" r="0" b="0"/>
          <a:pathLst>
            <a:path>
              <a:moveTo>
                <a:pt x="0" y="45720"/>
              </a:moveTo>
              <a:lnTo>
                <a:pt x="402006" y="45720"/>
              </a:lnTo>
            </a:path>
          </a:pathLst>
        </a:custGeom>
        <a:noFill/>
        <a:ln w="9525" cap="rnd" cmpd="sng" algn="ctr">
          <a:solidFill>
            <a:schemeClr val="accent5">
              <a:hueOff val="1625617"/>
              <a:satOff val="-12962"/>
              <a:lumOff val="-980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071039" y="2486558"/>
        <a:ext cx="21630" cy="4326"/>
      </dsp:txXfrm>
    </dsp:sp>
    <dsp:sp modelId="{554E4093-580E-4237-B27E-AD2289C3347F}">
      <dsp:nvSpPr>
        <dsp:cNvPr id="0" name=""/>
        <dsp:cNvSpPr/>
      </dsp:nvSpPr>
      <dsp:spPr>
        <a:xfrm>
          <a:off x="1755" y="1924453"/>
          <a:ext cx="1880895" cy="1128537"/>
        </a:xfrm>
        <a:prstGeom prst="rect">
          <a:avLst/>
        </a:prstGeom>
        <a:solidFill>
          <a:schemeClr val="accent5">
            <a:hueOff val="1393386"/>
            <a:satOff val="-11110"/>
            <a:lumOff val="-840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EDA</a:t>
          </a:r>
        </a:p>
        <a:p>
          <a:pPr marL="0" lvl="0" indent="0" algn="ctr" defTabSz="800100">
            <a:lnSpc>
              <a:spcPct val="90000"/>
            </a:lnSpc>
            <a:spcBef>
              <a:spcPct val="0"/>
            </a:spcBef>
            <a:spcAft>
              <a:spcPct val="35000"/>
            </a:spcAft>
            <a:buNone/>
          </a:pPr>
          <a:endParaRPr lang="en-IN" sz="1800" kern="1200" dirty="0"/>
        </a:p>
      </dsp:txBody>
      <dsp:txXfrm>
        <a:off x="1755" y="1924453"/>
        <a:ext cx="1880895" cy="1128537"/>
      </dsp:txXfrm>
    </dsp:sp>
    <dsp:sp modelId="{DFB5FDC6-E8F4-4C8A-AD16-39FF16795340}">
      <dsp:nvSpPr>
        <dsp:cNvPr id="0" name=""/>
        <dsp:cNvSpPr/>
      </dsp:nvSpPr>
      <dsp:spPr>
        <a:xfrm>
          <a:off x="4194353" y="2443001"/>
          <a:ext cx="402006" cy="91440"/>
        </a:xfrm>
        <a:custGeom>
          <a:avLst/>
          <a:gdLst/>
          <a:ahLst/>
          <a:cxnLst/>
          <a:rect l="0" t="0" r="0" b="0"/>
          <a:pathLst>
            <a:path>
              <a:moveTo>
                <a:pt x="0" y="45720"/>
              </a:moveTo>
              <a:lnTo>
                <a:pt x="402006" y="45720"/>
              </a:lnTo>
            </a:path>
          </a:pathLst>
        </a:custGeom>
        <a:noFill/>
        <a:ln w="9525" cap="rnd" cmpd="sng" algn="ctr">
          <a:solidFill>
            <a:schemeClr val="accent5">
              <a:hueOff val="2032020"/>
              <a:satOff val="-16202"/>
              <a:lumOff val="-12254"/>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384541" y="2486558"/>
        <a:ext cx="21630" cy="4326"/>
      </dsp:txXfrm>
    </dsp:sp>
    <dsp:sp modelId="{3B69161A-A508-4271-ABEF-2AB08186C3ED}">
      <dsp:nvSpPr>
        <dsp:cNvPr id="0" name=""/>
        <dsp:cNvSpPr/>
      </dsp:nvSpPr>
      <dsp:spPr>
        <a:xfrm>
          <a:off x="2315257" y="1924453"/>
          <a:ext cx="1880895" cy="1128537"/>
        </a:xfrm>
        <a:prstGeom prst="rect">
          <a:avLst/>
        </a:prstGeom>
        <a:solidFill>
          <a:schemeClr val="accent5">
            <a:hueOff val="1741732"/>
            <a:satOff val="-13888"/>
            <a:lumOff val="-1050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Data Frame 2</a:t>
          </a:r>
        </a:p>
      </dsp:txBody>
      <dsp:txXfrm>
        <a:off x="2315257" y="1924453"/>
        <a:ext cx="1880895" cy="1128537"/>
      </dsp:txXfrm>
    </dsp:sp>
    <dsp:sp modelId="{D7A431F3-32E6-41FF-95CD-F1F50B9AAA89}">
      <dsp:nvSpPr>
        <dsp:cNvPr id="0" name=""/>
        <dsp:cNvSpPr/>
      </dsp:nvSpPr>
      <dsp:spPr>
        <a:xfrm>
          <a:off x="6507855" y="2443001"/>
          <a:ext cx="402006" cy="91440"/>
        </a:xfrm>
        <a:custGeom>
          <a:avLst/>
          <a:gdLst/>
          <a:ahLst/>
          <a:cxnLst/>
          <a:rect l="0" t="0" r="0" b="0"/>
          <a:pathLst>
            <a:path>
              <a:moveTo>
                <a:pt x="0" y="45720"/>
              </a:moveTo>
              <a:lnTo>
                <a:pt x="402006" y="45720"/>
              </a:lnTo>
            </a:path>
          </a:pathLst>
        </a:custGeom>
        <a:noFill/>
        <a:ln w="9525" cap="rnd" cmpd="sng" algn="ctr">
          <a:solidFill>
            <a:schemeClr val="accent5">
              <a:hueOff val="2438425"/>
              <a:satOff val="-19443"/>
              <a:lumOff val="-1470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6698043" y="2486558"/>
        <a:ext cx="21630" cy="4326"/>
      </dsp:txXfrm>
    </dsp:sp>
    <dsp:sp modelId="{369FB7B3-6774-4A91-8082-9F445CD78F14}">
      <dsp:nvSpPr>
        <dsp:cNvPr id="0" name=""/>
        <dsp:cNvSpPr/>
      </dsp:nvSpPr>
      <dsp:spPr>
        <a:xfrm>
          <a:off x="4628759" y="1924453"/>
          <a:ext cx="1880895" cy="1128537"/>
        </a:xfrm>
        <a:prstGeom prst="rect">
          <a:avLst/>
        </a:prstGeom>
        <a:solidFill>
          <a:schemeClr val="accent5">
            <a:hueOff val="2090078"/>
            <a:satOff val="-16665"/>
            <a:lumOff val="-1260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Feature selection </a:t>
          </a:r>
        </a:p>
      </dsp:txBody>
      <dsp:txXfrm>
        <a:off x="4628759" y="1924453"/>
        <a:ext cx="1880895" cy="1128537"/>
      </dsp:txXfrm>
    </dsp:sp>
    <dsp:sp modelId="{5BD666E9-F11F-4D96-A85D-BCD8898FB0B7}">
      <dsp:nvSpPr>
        <dsp:cNvPr id="0" name=""/>
        <dsp:cNvSpPr/>
      </dsp:nvSpPr>
      <dsp:spPr>
        <a:xfrm>
          <a:off x="6942261" y="1924453"/>
          <a:ext cx="1880895" cy="1128537"/>
        </a:xfrm>
        <a:prstGeom prst="rect">
          <a:avLst/>
        </a:prstGeom>
        <a:solidFill>
          <a:schemeClr val="accent5">
            <a:hueOff val="2438425"/>
            <a:satOff val="-19443"/>
            <a:lumOff val="-1470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Data Frame 3</a:t>
          </a:r>
        </a:p>
      </dsp:txBody>
      <dsp:txXfrm>
        <a:off x="6942261" y="1924453"/>
        <a:ext cx="1880895" cy="1128537"/>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3/27/2024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56155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3/27/2024</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21569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3/27/2024</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11844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3/27/2024</a:t>
            </a:fld>
            <a:endParaRPr lang="en-US"/>
          </a:p>
        </p:txBody>
      </p:sp>
      <p:sp>
        <p:nvSpPr>
          <p:cNvPr id="5" name="Footer Placeholder 4"/>
          <p:cNvSpPr>
            <a:spLocks noGrp="1"/>
          </p:cNvSpPr>
          <p:nvPr>
            <p:ph type="ftr" sz="quarter" idx="11"/>
          </p:nvPr>
        </p:nvSpPr>
        <p:spPr/>
        <p:txBody>
          <a:bodyPr/>
          <a:lstStyle/>
          <a:p>
            <a:r>
              <a:rPr lang="en-US"/>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45699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3/27/2024</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110562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3/27/2024</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23127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3/27/2024</a:t>
            </a:fld>
            <a:endParaRPr lang="en-US"/>
          </a:p>
        </p:txBody>
      </p:sp>
      <p:sp>
        <p:nvSpPr>
          <p:cNvPr id="8" name="Footer Placeholder 7"/>
          <p:cNvSpPr>
            <a:spLocks noGrp="1"/>
          </p:cNvSpPr>
          <p:nvPr>
            <p:ph type="ftr" sz="quarter" idx="11"/>
          </p:nvPr>
        </p:nvSpPr>
        <p:spPr>
          <a:xfrm>
            <a:off x="561111" y="6391838"/>
            <a:ext cx="3644282" cy="304801"/>
          </a:xfrm>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96875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3/27/2024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16219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3/27/2024</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73232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dirty="0"/>
              <a:t>3/27/2024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23972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3/27/2024</a:t>
            </a:fld>
            <a:endParaRPr lang="en-US"/>
          </a:p>
        </p:txBody>
      </p:sp>
      <p:sp>
        <p:nvSpPr>
          <p:cNvPr id="5" name="Footer Placeholder 4"/>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12484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dirty="0"/>
              <a:t>3/27/2024</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33297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dirty="0"/>
              <a:t>3/27/2024</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14981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3/27/2024</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98198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3/27/2024</a:t>
            </a:fld>
            <a:endParaRPr lang="en-US"/>
          </a:p>
        </p:txBody>
      </p:sp>
      <p:sp>
        <p:nvSpPr>
          <p:cNvPr id="3" name="Footer Placeholder 2"/>
          <p:cNvSpPr>
            <a:spLocks noGrp="1"/>
          </p:cNvSpPr>
          <p:nvPr>
            <p:ph type="ftr" sz="quarter" idx="11"/>
          </p:nvPr>
        </p:nvSpPr>
        <p:spPr/>
        <p:txBody>
          <a:bodyPr/>
          <a:lstStyle/>
          <a:p>
            <a:r>
              <a:rPr lang="en-US"/>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52163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3/27/2024</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82702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3/27/2024</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4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3/27/2024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3330630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69232" y="823897"/>
            <a:ext cx="5881224" cy="2763912"/>
          </a:xfrm>
        </p:spPr>
        <p:txBody>
          <a:bodyPr/>
          <a:lstStyle/>
          <a:p>
            <a:r>
              <a:rPr lang="en-US" sz="6000" b="1" dirty="0">
                <a:latin typeface="Times New Roman"/>
                <a:cs typeface="Times New Roman"/>
              </a:rPr>
              <a:t>Smoke Detection</a:t>
            </a:r>
          </a:p>
        </p:txBody>
      </p:sp>
      <p:sp>
        <p:nvSpPr>
          <p:cNvPr id="3" name="Subtitle 2"/>
          <p:cNvSpPr>
            <a:spLocks noGrp="1"/>
          </p:cNvSpPr>
          <p:nvPr>
            <p:ph type="subTitle" idx="1"/>
          </p:nvPr>
        </p:nvSpPr>
        <p:spPr/>
        <p:txBody>
          <a:bodyPr>
            <a:normAutofit fontScale="70000" lnSpcReduction="20000"/>
          </a:bodyPr>
          <a:lstStyle/>
          <a:p>
            <a:r>
              <a:rPr lang="en-US" dirty="0"/>
              <a:t>                                                                                       </a:t>
            </a:r>
            <a:r>
              <a:rPr lang="en-US" sz="3200" dirty="0"/>
              <a:t>                             </a:t>
            </a:r>
            <a:r>
              <a:rPr lang="en-US" sz="3200" b="1" dirty="0">
                <a:solidFill>
                  <a:schemeClr val="bg1"/>
                </a:solidFill>
                <a:latin typeface="Times New Roman"/>
                <a:cs typeface="Times New Roman"/>
              </a:rPr>
              <a:t>By:</a:t>
            </a:r>
          </a:p>
          <a:p>
            <a:r>
              <a:rPr lang="en-US" sz="3200" b="1" dirty="0">
                <a:solidFill>
                  <a:schemeClr val="bg1"/>
                </a:solidFill>
                <a:latin typeface="Times New Roman"/>
                <a:cs typeface="Times New Roman"/>
              </a:rPr>
              <a:t>                                                                                                   </a:t>
            </a:r>
            <a:r>
              <a:rPr lang="en-US" sz="3200" b="1" dirty="0" err="1">
                <a:solidFill>
                  <a:schemeClr val="bg1"/>
                </a:solidFill>
                <a:latin typeface="Times New Roman"/>
                <a:cs typeface="Times New Roman"/>
              </a:rPr>
              <a:t>yokesh</a:t>
            </a:r>
            <a:r>
              <a:rPr lang="en-US" sz="3200" b="1" dirty="0">
                <a:solidFill>
                  <a:schemeClr val="bg1"/>
                </a:solidFill>
                <a:latin typeface="Times New Roman"/>
                <a:cs typeface="Times New Roman"/>
              </a:rPr>
              <a:t> K</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B5916-AAB5-1449-376D-E7839C648025}"/>
              </a:ext>
            </a:extLst>
          </p:cNvPr>
          <p:cNvSpPr>
            <a:spLocks noGrp="1"/>
          </p:cNvSpPr>
          <p:nvPr>
            <p:ph type="title"/>
          </p:nvPr>
        </p:nvSpPr>
        <p:spPr>
          <a:xfrm>
            <a:off x="1812500" y="1176473"/>
            <a:ext cx="8761413" cy="706964"/>
          </a:xfrm>
        </p:spPr>
        <p:txBody>
          <a:bodyPr/>
          <a:lstStyle/>
          <a:p>
            <a:r>
              <a:rPr lang="en-US" dirty="0"/>
              <a:t>               </a:t>
            </a:r>
            <a:r>
              <a:rPr lang="en-US" sz="4000" b="1" dirty="0">
                <a:latin typeface="Times New Roman"/>
                <a:cs typeface="Times New Roman"/>
              </a:rPr>
              <a:t>    </a:t>
            </a:r>
            <a:r>
              <a:rPr lang="en-IN" sz="4000" b="1" dirty="0">
                <a:solidFill>
                  <a:schemeClr val="bg2">
                    <a:lumMod val="20000"/>
                    <a:lumOff val="80000"/>
                  </a:schemeClr>
                </a:solidFill>
              </a:rPr>
              <a:t>SKEWNESS</a:t>
            </a:r>
            <a:br>
              <a:rPr lang="en-IN" sz="4000" b="1" dirty="0">
                <a:solidFill>
                  <a:schemeClr val="bg2">
                    <a:lumMod val="20000"/>
                    <a:lumOff val="80000"/>
                  </a:schemeClr>
                </a:solidFill>
              </a:rPr>
            </a:br>
            <a:endParaRPr lang="en-US" sz="4000" b="1" dirty="0">
              <a:latin typeface="Times New Roman"/>
              <a:cs typeface="Times New Roman"/>
            </a:endParaRPr>
          </a:p>
        </p:txBody>
      </p:sp>
      <p:sp>
        <p:nvSpPr>
          <p:cNvPr id="3" name="Text Placeholder 2">
            <a:extLst>
              <a:ext uri="{FF2B5EF4-FFF2-40B4-BE49-F238E27FC236}">
                <a16:creationId xmlns:a16="http://schemas.microsoft.com/office/drawing/2014/main" id="{0546DD17-327E-45C6-05CF-5D5052269066}"/>
              </a:ext>
            </a:extLst>
          </p:cNvPr>
          <p:cNvSpPr>
            <a:spLocks noGrp="1"/>
          </p:cNvSpPr>
          <p:nvPr>
            <p:ph type="body" idx="1"/>
          </p:nvPr>
        </p:nvSpPr>
        <p:spPr>
          <a:xfrm>
            <a:off x="1154954" y="2276408"/>
            <a:ext cx="4825157" cy="576262"/>
          </a:xfrm>
        </p:spPr>
        <p:txBody>
          <a:bodyPr/>
          <a:lstStyle/>
          <a:p>
            <a:r>
              <a:rPr lang="en-US" dirty="0"/>
              <a:t>             </a:t>
            </a:r>
            <a:r>
              <a:rPr lang="en-US" dirty="0">
                <a:latin typeface="Century Gothic"/>
                <a:cs typeface="Times New Roman"/>
              </a:rPr>
              <a:t>        </a:t>
            </a:r>
            <a:r>
              <a:rPr lang="en-US" sz="2800" b="1" dirty="0">
                <a:latin typeface="Times New Roman"/>
                <a:cs typeface="Times New Roman"/>
              </a:rPr>
              <a:t>nc0_5</a:t>
            </a:r>
          </a:p>
        </p:txBody>
      </p:sp>
      <p:sp>
        <p:nvSpPr>
          <p:cNvPr id="5" name="Text Placeholder 4">
            <a:extLst>
              <a:ext uri="{FF2B5EF4-FFF2-40B4-BE49-F238E27FC236}">
                <a16:creationId xmlns:a16="http://schemas.microsoft.com/office/drawing/2014/main" id="{E76BF996-20D1-1A86-3D88-8E978353B5CD}"/>
              </a:ext>
            </a:extLst>
          </p:cNvPr>
          <p:cNvSpPr>
            <a:spLocks noGrp="1"/>
          </p:cNvSpPr>
          <p:nvPr>
            <p:ph type="body" sz="quarter" idx="3"/>
          </p:nvPr>
        </p:nvSpPr>
        <p:spPr>
          <a:xfrm>
            <a:off x="6672277" y="2355386"/>
            <a:ext cx="4825159" cy="576262"/>
          </a:xfrm>
        </p:spPr>
        <p:txBody>
          <a:bodyPr/>
          <a:lstStyle/>
          <a:p>
            <a:r>
              <a:rPr lang="en-US" dirty="0"/>
              <a:t>                 </a:t>
            </a:r>
            <a:r>
              <a:rPr lang="en-US" dirty="0">
                <a:latin typeface="Century Gothic"/>
                <a:cs typeface="Times New Roman"/>
              </a:rPr>
              <a:t>   </a:t>
            </a:r>
            <a:r>
              <a:rPr lang="en-US" sz="2800" b="1" dirty="0">
                <a:latin typeface="Times New Roman"/>
                <a:cs typeface="Times New Roman"/>
              </a:rPr>
              <a:t>nc0_5</a:t>
            </a:r>
          </a:p>
        </p:txBody>
      </p:sp>
      <p:pic>
        <p:nvPicPr>
          <p:cNvPr id="12" name="Content Placeholder 11" descr="A graph of a number of numbers&#10;&#10;Description automatically generated">
            <a:extLst>
              <a:ext uri="{FF2B5EF4-FFF2-40B4-BE49-F238E27FC236}">
                <a16:creationId xmlns:a16="http://schemas.microsoft.com/office/drawing/2014/main" id="{BE7BD149-2380-C2C8-F9F4-BDE0BC8971A1}"/>
              </a:ext>
            </a:extLst>
          </p:cNvPr>
          <p:cNvPicPr>
            <a:picLocks noGrp="1" noChangeAspect="1"/>
          </p:cNvPicPr>
          <p:nvPr>
            <p:ph sz="half" idx="2"/>
          </p:nvPr>
        </p:nvPicPr>
        <p:blipFill>
          <a:blip r:embed="rId2"/>
          <a:stretch>
            <a:fillRect/>
          </a:stretch>
        </p:blipFill>
        <p:spPr>
          <a:xfrm>
            <a:off x="597412" y="2931648"/>
            <a:ext cx="5319623" cy="3264380"/>
          </a:xfrm>
        </p:spPr>
      </p:pic>
      <p:pic>
        <p:nvPicPr>
          <p:cNvPr id="13" name="Content Placeholder 12">
            <a:extLst>
              <a:ext uri="{FF2B5EF4-FFF2-40B4-BE49-F238E27FC236}">
                <a16:creationId xmlns:a16="http://schemas.microsoft.com/office/drawing/2014/main" id="{332413B1-9172-F949-58F4-A3FE8B8ED381}"/>
              </a:ext>
            </a:extLst>
          </p:cNvPr>
          <p:cNvPicPr>
            <a:picLocks noGrp="1" noChangeAspect="1"/>
          </p:cNvPicPr>
          <p:nvPr>
            <p:ph sz="quarter" idx="4"/>
          </p:nvPr>
        </p:nvPicPr>
        <p:blipFill>
          <a:blip r:embed="rId3"/>
          <a:stretch>
            <a:fillRect/>
          </a:stretch>
        </p:blipFill>
        <p:spPr>
          <a:xfrm>
            <a:off x="6015293" y="2931648"/>
            <a:ext cx="5383885" cy="3075139"/>
          </a:xfrm>
        </p:spPr>
      </p:pic>
      <p:sp>
        <p:nvSpPr>
          <p:cNvPr id="4" name="TextBox 3">
            <a:extLst>
              <a:ext uri="{FF2B5EF4-FFF2-40B4-BE49-F238E27FC236}">
                <a16:creationId xmlns:a16="http://schemas.microsoft.com/office/drawing/2014/main" id="{FC82BAAA-7357-B4C3-ED0F-FE7C306D037C}"/>
              </a:ext>
            </a:extLst>
          </p:cNvPr>
          <p:cNvSpPr txBox="1"/>
          <p:nvPr/>
        </p:nvSpPr>
        <p:spPr>
          <a:xfrm>
            <a:off x="2321960" y="6275006"/>
            <a:ext cx="2774023" cy="369332"/>
          </a:xfrm>
          <a:prstGeom prst="rect">
            <a:avLst/>
          </a:prstGeom>
          <a:noFill/>
        </p:spPr>
        <p:txBody>
          <a:bodyPr wrap="square" rtlCol="0">
            <a:spAutoFit/>
          </a:bodyPr>
          <a:lstStyle/>
          <a:p>
            <a:r>
              <a:rPr lang="en-IN" dirty="0"/>
              <a:t>Before</a:t>
            </a:r>
          </a:p>
        </p:txBody>
      </p:sp>
      <p:sp>
        <p:nvSpPr>
          <p:cNvPr id="6" name="TextBox 5">
            <a:extLst>
              <a:ext uri="{FF2B5EF4-FFF2-40B4-BE49-F238E27FC236}">
                <a16:creationId xmlns:a16="http://schemas.microsoft.com/office/drawing/2014/main" id="{33C357D9-EB6C-DC16-8122-BBC4E63A27FE}"/>
              </a:ext>
            </a:extLst>
          </p:cNvPr>
          <p:cNvSpPr txBox="1"/>
          <p:nvPr/>
        </p:nvSpPr>
        <p:spPr>
          <a:xfrm>
            <a:off x="8404261" y="6172976"/>
            <a:ext cx="2774023" cy="369332"/>
          </a:xfrm>
          <a:prstGeom prst="rect">
            <a:avLst/>
          </a:prstGeom>
          <a:noFill/>
        </p:spPr>
        <p:txBody>
          <a:bodyPr wrap="square" rtlCol="0">
            <a:spAutoFit/>
          </a:bodyPr>
          <a:lstStyle/>
          <a:p>
            <a:r>
              <a:rPr lang="en-IN" dirty="0"/>
              <a:t>After</a:t>
            </a:r>
          </a:p>
        </p:txBody>
      </p:sp>
    </p:spTree>
    <p:extLst>
      <p:ext uri="{BB962C8B-B14F-4D97-AF65-F5344CB8AC3E}">
        <p14:creationId xmlns:p14="http://schemas.microsoft.com/office/powerpoint/2010/main" val="420625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929ED-CBF2-746C-DF5C-D7AB371A41E6}"/>
              </a:ext>
            </a:extLst>
          </p:cNvPr>
          <p:cNvSpPr>
            <a:spLocks noGrp="1"/>
          </p:cNvSpPr>
          <p:nvPr>
            <p:ph type="title"/>
          </p:nvPr>
        </p:nvSpPr>
        <p:spPr>
          <a:xfrm>
            <a:off x="1577555" y="1406196"/>
            <a:ext cx="8761413" cy="706964"/>
          </a:xfrm>
        </p:spPr>
        <p:txBody>
          <a:bodyPr/>
          <a:lstStyle/>
          <a:p>
            <a:r>
              <a:rPr lang="en-US" b="1" dirty="0">
                <a:latin typeface="Times New Roman"/>
                <a:cs typeface="Times New Roman"/>
              </a:rPr>
              <a:t>                      </a:t>
            </a:r>
            <a:r>
              <a:rPr lang="en-IN" sz="4000" b="1" dirty="0">
                <a:solidFill>
                  <a:schemeClr val="bg2">
                    <a:lumMod val="20000"/>
                    <a:lumOff val="80000"/>
                  </a:schemeClr>
                </a:solidFill>
              </a:rPr>
              <a:t>SKEWNESS</a:t>
            </a:r>
            <a:br>
              <a:rPr lang="en-IN" sz="4000" b="1" dirty="0">
                <a:solidFill>
                  <a:schemeClr val="bg2">
                    <a:lumMod val="20000"/>
                    <a:lumOff val="80000"/>
                  </a:schemeClr>
                </a:solidFill>
              </a:rPr>
            </a:br>
            <a:endParaRPr lang="en-US" sz="4000" b="1" dirty="0">
              <a:latin typeface="Times New Roman"/>
              <a:cs typeface="Times New Roman"/>
            </a:endParaRPr>
          </a:p>
        </p:txBody>
      </p:sp>
      <p:sp>
        <p:nvSpPr>
          <p:cNvPr id="3" name="Text Placeholder 2">
            <a:extLst>
              <a:ext uri="{FF2B5EF4-FFF2-40B4-BE49-F238E27FC236}">
                <a16:creationId xmlns:a16="http://schemas.microsoft.com/office/drawing/2014/main" id="{265DFA08-ABB8-0D08-6240-CA2F804DDB95}"/>
              </a:ext>
            </a:extLst>
          </p:cNvPr>
          <p:cNvSpPr>
            <a:spLocks noGrp="1"/>
          </p:cNvSpPr>
          <p:nvPr>
            <p:ph type="body" idx="1"/>
          </p:nvPr>
        </p:nvSpPr>
        <p:spPr>
          <a:xfrm>
            <a:off x="1536354" y="2380462"/>
            <a:ext cx="3958105" cy="576262"/>
          </a:xfrm>
        </p:spPr>
        <p:txBody>
          <a:bodyPr/>
          <a:lstStyle/>
          <a:p>
            <a:r>
              <a:rPr lang="en-US" b="1" dirty="0">
                <a:latin typeface="Times New Roman"/>
                <a:cs typeface="Times New Roman"/>
              </a:rPr>
              <a:t>                        nc1_0</a:t>
            </a:r>
          </a:p>
        </p:txBody>
      </p:sp>
      <p:sp>
        <p:nvSpPr>
          <p:cNvPr id="5" name="Text Placeholder 4">
            <a:extLst>
              <a:ext uri="{FF2B5EF4-FFF2-40B4-BE49-F238E27FC236}">
                <a16:creationId xmlns:a16="http://schemas.microsoft.com/office/drawing/2014/main" id="{30458530-08FE-907A-6F06-58B5A4D674EC}"/>
              </a:ext>
            </a:extLst>
          </p:cNvPr>
          <p:cNvSpPr>
            <a:spLocks noGrp="1"/>
          </p:cNvSpPr>
          <p:nvPr>
            <p:ph type="body" sz="quarter" idx="3"/>
          </p:nvPr>
        </p:nvSpPr>
        <p:spPr>
          <a:xfrm>
            <a:off x="6697542" y="2488481"/>
            <a:ext cx="4825159" cy="446306"/>
          </a:xfrm>
        </p:spPr>
        <p:txBody>
          <a:bodyPr/>
          <a:lstStyle/>
          <a:p>
            <a:r>
              <a:rPr lang="en-US" b="1" dirty="0">
                <a:latin typeface="Times New Roman"/>
                <a:cs typeface="Times New Roman"/>
              </a:rPr>
              <a:t>                  nc1_0</a:t>
            </a:r>
          </a:p>
        </p:txBody>
      </p:sp>
      <p:pic>
        <p:nvPicPr>
          <p:cNvPr id="11" name="Content Placeholder 10" descr="A graph of a number of numbers&#10;&#10;Description automatically generated">
            <a:extLst>
              <a:ext uri="{FF2B5EF4-FFF2-40B4-BE49-F238E27FC236}">
                <a16:creationId xmlns:a16="http://schemas.microsoft.com/office/drawing/2014/main" id="{527084F2-F394-2FC6-EACC-C9094AADCD8E}"/>
              </a:ext>
            </a:extLst>
          </p:cNvPr>
          <p:cNvPicPr>
            <a:picLocks noGrp="1" noChangeAspect="1"/>
          </p:cNvPicPr>
          <p:nvPr>
            <p:ph sz="half" idx="2"/>
          </p:nvPr>
        </p:nvPicPr>
        <p:blipFill>
          <a:blip r:embed="rId2"/>
          <a:stretch>
            <a:fillRect/>
          </a:stretch>
        </p:blipFill>
        <p:spPr>
          <a:xfrm>
            <a:off x="828496" y="2956724"/>
            <a:ext cx="5267504" cy="3330695"/>
          </a:xfrm>
        </p:spPr>
      </p:pic>
      <p:pic>
        <p:nvPicPr>
          <p:cNvPr id="12" name="Content Placeholder 11" descr="A graph of a graph&#10;&#10;Description automatically generated">
            <a:extLst>
              <a:ext uri="{FF2B5EF4-FFF2-40B4-BE49-F238E27FC236}">
                <a16:creationId xmlns:a16="http://schemas.microsoft.com/office/drawing/2014/main" id="{8C51DE2D-48DE-568C-194D-214D94611CE2}"/>
              </a:ext>
            </a:extLst>
          </p:cNvPr>
          <p:cNvPicPr>
            <a:picLocks noGrp="1" noChangeAspect="1"/>
          </p:cNvPicPr>
          <p:nvPr>
            <p:ph sz="quarter" idx="4"/>
          </p:nvPr>
        </p:nvPicPr>
        <p:blipFill>
          <a:blip r:embed="rId3"/>
          <a:stretch>
            <a:fillRect/>
          </a:stretch>
        </p:blipFill>
        <p:spPr>
          <a:xfrm>
            <a:off x="6173066" y="2934787"/>
            <a:ext cx="5349635" cy="3340219"/>
          </a:xfrm>
        </p:spPr>
      </p:pic>
      <p:sp>
        <p:nvSpPr>
          <p:cNvPr id="4" name="TextBox 3">
            <a:extLst>
              <a:ext uri="{FF2B5EF4-FFF2-40B4-BE49-F238E27FC236}">
                <a16:creationId xmlns:a16="http://schemas.microsoft.com/office/drawing/2014/main" id="{3F85426D-FE72-19DA-A84E-9B7A753C05F1}"/>
              </a:ext>
            </a:extLst>
          </p:cNvPr>
          <p:cNvSpPr txBox="1"/>
          <p:nvPr/>
        </p:nvSpPr>
        <p:spPr>
          <a:xfrm>
            <a:off x="2321960" y="6275006"/>
            <a:ext cx="2774023" cy="369332"/>
          </a:xfrm>
          <a:prstGeom prst="rect">
            <a:avLst/>
          </a:prstGeom>
          <a:noFill/>
        </p:spPr>
        <p:txBody>
          <a:bodyPr wrap="square" rtlCol="0">
            <a:spAutoFit/>
          </a:bodyPr>
          <a:lstStyle/>
          <a:p>
            <a:r>
              <a:rPr lang="en-IN" dirty="0"/>
              <a:t>Before</a:t>
            </a:r>
          </a:p>
        </p:txBody>
      </p:sp>
      <p:sp>
        <p:nvSpPr>
          <p:cNvPr id="6" name="TextBox 5">
            <a:extLst>
              <a:ext uri="{FF2B5EF4-FFF2-40B4-BE49-F238E27FC236}">
                <a16:creationId xmlns:a16="http://schemas.microsoft.com/office/drawing/2014/main" id="{E19AE77D-2D2D-EBB6-FC38-EE657598F270}"/>
              </a:ext>
            </a:extLst>
          </p:cNvPr>
          <p:cNvSpPr txBox="1"/>
          <p:nvPr/>
        </p:nvSpPr>
        <p:spPr>
          <a:xfrm>
            <a:off x="8404261" y="6172976"/>
            <a:ext cx="2774023" cy="369332"/>
          </a:xfrm>
          <a:prstGeom prst="rect">
            <a:avLst/>
          </a:prstGeom>
          <a:noFill/>
        </p:spPr>
        <p:txBody>
          <a:bodyPr wrap="square" rtlCol="0">
            <a:spAutoFit/>
          </a:bodyPr>
          <a:lstStyle/>
          <a:p>
            <a:r>
              <a:rPr lang="en-IN" dirty="0"/>
              <a:t>After</a:t>
            </a:r>
          </a:p>
        </p:txBody>
      </p:sp>
    </p:spTree>
    <p:extLst>
      <p:ext uri="{BB962C8B-B14F-4D97-AF65-F5344CB8AC3E}">
        <p14:creationId xmlns:p14="http://schemas.microsoft.com/office/powerpoint/2010/main" val="31357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698A-2416-A1D1-4065-73C4C70036EF}"/>
              </a:ext>
            </a:extLst>
          </p:cNvPr>
          <p:cNvSpPr>
            <a:spLocks noGrp="1"/>
          </p:cNvSpPr>
          <p:nvPr>
            <p:ph type="title"/>
          </p:nvPr>
        </p:nvSpPr>
        <p:spPr/>
        <p:txBody>
          <a:bodyPr/>
          <a:lstStyle/>
          <a:p>
            <a:r>
              <a:rPr lang="en-US" sz="4000" b="1">
                <a:latin typeface="Times New Roman"/>
                <a:cs typeface="Times New Roman"/>
              </a:rPr>
              <a:t>                      visualization</a:t>
            </a:r>
          </a:p>
        </p:txBody>
      </p:sp>
      <p:sp>
        <p:nvSpPr>
          <p:cNvPr id="3" name="Text Placeholder 2">
            <a:extLst>
              <a:ext uri="{FF2B5EF4-FFF2-40B4-BE49-F238E27FC236}">
                <a16:creationId xmlns:a16="http://schemas.microsoft.com/office/drawing/2014/main" id="{008B5421-01DC-B6BE-6AEE-4FF7D1C062C9}"/>
              </a:ext>
            </a:extLst>
          </p:cNvPr>
          <p:cNvSpPr>
            <a:spLocks noGrp="1"/>
          </p:cNvSpPr>
          <p:nvPr>
            <p:ph type="body" idx="1"/>
          </p:nvPr>
        </p:nvSpPr>
        <p:spPr/>
        <p:txBody>
          <a:bodyPr/>
          <a:lstStyle/>
          <a:p>
            <a:r>
              <a:rPr lang="en-US" sz="3600" b="1">
                <a:latin typeface="Times New Roman"/>
                <a:cs typeface="Times New Roman"/>
              </a:rPr>
              <a:t>       </a:t>
            </a:r>
            <a:r>
              <a:rPr lang="en-US" sz="3600" b="1" err="1">
                <a:latin typeface="Times New Roman"/>
                <a:cs typeface="Times New Roman"/>
              </a:rPr>
              <a:t>Pressure_hpa</a:t>
            </a:r>
          </a:p>
        </p:txBody>
      </p:sp>
      <p:pic>
        <p:nvPicPr>
          <p:cNvPr id="7" name="Content Placeholder 6">
            <a:extLst>
              <a:ext uri="{FF2B5EF4-FFF2-40B4-BE49-F238E27FC236}">
                <a16:creationId xmlns:a16="http://schemas.microsoft.com/office/drawing/2014/main" id="{8590C3FC-B68F-5E48-C0EF-81DE6B7C68E0}"/>
              </a:ext>
            </a:extLst>
          </p:cNvPr>
          <p:cNvPicPr>
            <a:picLocks noGrp="1" noChangeAspect="1"/>
          </p:cNvPicPr>
          <p:nvPr>
            <p:ph sz="half" idx="2"/>
          </p:nvPr>
        </p:nvPicPr>
        <p:blipFill>
          <a:blip r:embed="rId2"/>
          <a:stretch>
            <a:fillRect/>
          </a:stretch>
        </p:blipFill>
        <p:spPr>
          <a:xfrm>
            <a:off x="637787" y="3078746"/>
            <a:ext cx="5701341" cy="3602787"/>
          </a:xfrm>
        </p:spPr>
      </p:pic>
      <p:sp>
        <p:nvSpPr>
          <p:cNvPr id="5" name="Text Placeholder 4">
            <a:extLst>
              <a:ext uri="{FF2B5EF4-FFF2-40B4-BE49-F238E27FC236}">
                <a16:creationId xmlns:a16="http://schemas.microsoft.com/office/drawing/2014/main" id="{50806FD0-7041-C408-C55A-092DA65E5F24}"/>
              </a:ext>
            </a:extLst>
          </p:cNvPr>
          <p:cNvSpPr>
            <a:spLocks noGrp="1"/>
          </p:cNvSpPr>
          <p:nvPr>
            <p:ph type="body" sz="quarter" idx="3"/>
          </p:nvPr>
        </p:nvSpPr>
        <p:spPr/>
        <p:txBody>
          <a:bodyPr/>
          <a:lstStyle/>
          <a:p>
            <a:r>
              <a:rPr lang="en-US" sz="3600" b="1">
                <a:latin typeface="Times New Roman"/>
                <a:cs typeface="Times New Roman"/>
              </a:rPr>
              <a:t>            Temperature</a:t>
            </a:r>
          </a:p>
        </p:txBody>
      </p:sp>
      <p:pic>
        <p:nvPicPr>
          <p:cNvPr id="8" name="Content Placeholder 7" descr="A graph of different colored lines&#10;&#10;Description automatically generated">
            <a:extLst>
              <a:ext uri="{FF2B5EF4-FFF2-40B4-BE49-F238E27FC236}">
                <a16:creationId xmlns:a16="http://schemas.microsoft.com/office/drawing/2014/main" id="{5A4EBD95-BE45-506B-2660-18346367200D}"/>
              </a:ext>
            </a:extLst>
          </p:cNvPr>
          <p:cNvPicPr>
            <a:picLocks noGrp="1" noChangeAspect="1"/>
          </p:cNvPicPr>
          <p:nvPr>
            <p:ph sz="quarter" idx="4"/>
          </p:nvPr>
        </p:nvPicPr>
        <p:blipFill>
          <a:blip r:embed="rId3"/>
          <a:stretch>
            <a:fillRect/>
          </a:stretch>
        </p:blipFill>
        <p:spPr>
          <a:xfrm>
            <a:off x="6295934" y="3082881"/>
            <a:ext cx="5355207" cy="3436369"/>
          </a:xfrm>
        </p:spPr>
      </p:pic>
    </p:spTree>
    <p:extLst>
      <p:ext uri="{BB962C8B-B14F-4D97-AF65-F5344CB8AC3E}">
        <p14:creationId xmlns:p14="http://schemas.microsoft.com/office/powerpoint/2010/main" val="2647293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8AB17-08A5-F2A7-53CB-0AC894E54BC0}"/>
              </a:ext>
            </a:extLst>
          </p:cNvPr>
          <p:cNvSpPr>
            <a:spLocks noGrp="1"/>
          </p:cNvSpPr>
          <p:nvPr>
            <p:ph type="title"/>
          </p:nvPr>
        </p:nvSpPr>
        <p:spPr/>
        <p:txBody>
          <a:bodyPr/>
          <a:lstStyle/>
          <a:p>
            <a:r>
              <a:rPr lang="en-US" dirty="0"/>
              <a:t>                       </a:t>
            </a:r>
            <a:r>
              <a:rPr lang="en-US" sz="4000" b="1" dirty="0">
                <a:latin typeface="Times New Roman"/>
                <a:cs typeface="Times New Roman"/>
              </a:rPr>
              <a:t>visualization</a:t>
            </a:r>
          </a:p>
        </p:txBody>
      </p:sp>
      <p:sp>
        <p:nvSpPr>
          <p:cNvPr id="6" name="Text Placeholder 5">
            <a:extLst>
              <a:ext uri="{FF2B5EF4-FFF2-40B4-BE49-F238E27FC236}">
                <a16:creationId xmlns:a16="http://schemas.microsoft.com/office/drawing/2014/main" id="{185F7144-6E76-04C4-3FDB-3566FE71B573}"/>
              </a:ext>
            </a:extLst>
          </p:cNvPr>
          <p:cNvSpPr>
            <a:spLocks noGrp="1"/>
          </p:cNvSpPr>
          <p:nvPr>
            <p:ph type="body" idx="1"/>
          </p:nvPr>
        </p:nvSpPr>
        <p:spPr/>
        <p:txBody>
          <a:bodyPr/>
          <a:lstStyle/>
          <a:p>
            <a:r>
              <a:rPr lang="en-US" dirty="0"/>
              <a:t>                 </a:t>
            </a:r>
            <a:r>
              <a:rPr lang="en-US" sz="2800" b="1" err="1">
                <a:latin typeface="Times New Roman"/>
                <a:cs typeface="Times New Roman"/>
              </a:rPr>
              <a:t>Raw_ethanol</a:t>
            </a:r>
            <a:endParaRPr lang="en-US" sz="2800" b="1">
              <a:latin typeface="Times New Roman"/>
              <a:cs typeface="Times New Roman"/>
            </a:endParaRPr>
          </a:p>
        </p:txBody>
      </p:sp>
      <p:pic>
        <p:nvPicPr>
          <p:cNvPr id="5" name="Content Placeholder 4" descr="A graph with blue and orange lines&#10;&#10;Description automatically generated">
            <a:extLst>
              <a:ext uri="{FF2B5EF4-FFF2-40B4-BE49-F238E27FC236}">
                <a16:creationId xmlns:a16="http://schemas.microsoft.com/office/drawing/2014/main" id="{B165D2B0-0483-BEA2-88E2-3C74DEAE67B6}"/>
              </a:ext>
            </a:extLst>
          </p:cNvPr>
          <p:cNvPicPr>
            <a:picLocks noGrp="1" noChangeAspect="1"/>
          </p:cNvPicPr>
          <p:nvPr>
            <p:ph sz="half" idx="2"/>
          </p:nvPr>
        </p:nvPicPr>
        <p:blipFill>
          <a:blip r:embed="rId2"/>
          <a:stretch>
            <a:fillRect/>
          </a:stretch>
        </p:blipFill>
        <p:spPr>
          <a:xfrm>
            <a:off x="1372106" y="3179763"/>
            <a:ext cx="4391600" cy="2840037"/>
          </a:xfrm>
        </p:spPr>
      </p:pic>
      <p:sp>
        <p:nvSpPr>
          <p:cNvPr id="7" name="Text Placeholder 6">
            <a:extLst>
              <a:ext uri="{FF2B5EF4-FFF2-40B4-BE49-F238E27FC236}">
                <a16:creationId xmlns:a16="http://schemas.microsoft.com/office/drawing/2014/main" id="{B4BF1231-F63E-5005-A90B-94DD0218CDE3}"/>
              </a:ext>
            </a:extLst>
          </p:cNvPr>
          <p:cNvSpPr>
            <a:spLocks noGrp="1"/>
          </p:cNvSpPr>
          <p:nvPr>
            <p:ph type="body" sz="quarter" idx="3"/>
          </p:nvPr>
        </p:nvSpPr>
        <p:spPr/>
        <p:txBody>
          <a:bodyPr/>
          <a:lstStyle/>
          <a:p>
            <a:r>
              <a:rPr lang="en-US" dirty="0"/>
              <a:t>                  </a:t>
            </a:r>
            <a:r>
              <a:rPr lang="en-US" sz="2800" b="1" dirty="0">
                <a:latin typeface="Times New Roman"/>
                <a:cs typeface="Times New Roman"/>
              </a:rPr>
              <a:t>      </a:t>
            </a:r>
            <a:r>
              <a:rPr lang="en-US" sz="2800" b="1" dirty="0" err="1">
                <a:latin typeface="Times New Roman"/>
                <a:cs typeface="Times New Roman"/>
              </a:rPr>
              <a:t>Cnt</a:t>
            </a:r>
          </a:p>
        </p:txBody>
      </p:sp>
      <p:pic>
        <p:nvPicPr>
          <p:cNvPr id="3" name="Content Placeholder 2">
            <a:extLst>
              <a:ext uri="{FF2B5EF4-FFF2-40B4-BE49-F238E27FC236}">
                <a16:creationId xmlns:a16="http://schemas.microsoft.com/office/drawing/2014/main" id="{66814E94-F41D-E0AB-B795-647BFB1CCC53}"/>
              </a:ext>
            </a:extLst>
          </p:cNvPr>
          <p:cNvPicPr>
            <a:picLocks noGrp="1" noChangeAspect="1"/>
          </p:cNvPicPr>
          <p:nvPr>
            <p:ph sz="quarter" idx="4"/>
          </p:nvPr>
        </p:nvPicPr>
        <p:blipFill>
          <a:blip r:embed="rId3"/>
          <a:stretch>
            <a:fillRect/>
          </a:stretch>
        </p:blipFill>
        <p:spPr>
          <a:xfrm>
            <a:off x="6645401" y="3179763"/>
            <a:ext cx="3951036" cy="2840037"/>
          </a:xfrm>
        </p:spPr>
      </p:pic>
    </p:spTree>
    <p:extLst>
      <p:ext uri="{BB962C8B-B14F-4D97-AF65-F5344CB8AC3E}">
        <p14:creationId xmlns:p14="http://schemas.microsoft.com/office/powerpoint/2010/main" val="723192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A1127CD-EA23-F347-4836-275186C87D6E}"/>
              </a:ext>
            </a:extLst>
          </p:cNvPr>
          <p:cNvSpPr>
            <a:spLocks noGrp="1"/>
          </p:cNvSpPr>
          <p:nvPr>
            <p:ph type="title"/>
          </p:nvPr>
        </p:nvSpPr>
        <p:spPr>
          <a:xfrm>
            <a:off x="3606230" y="871220"/>
            <a:ext cx="6084106" cy="706964"/>
          </a:xfrm>
        </p:spPr>
        <p:txBody>
          <a:bodyPr/>
          <a:lstStyle/>
          <a:p>
            <a:r>
              <a:rPr lang="en-US" sz="3600" b="1" dirty="0">
                <a:solidFill>
                  <a:srgbClr val="EBEBEB"/>
                </a:solidFill>
                <a:latin typeface="Times New Roman"/>
                <a:cs typeface="Times New Roman"/>
              </a:rPr>
              <a:t>Data Frame 2</a:t>
            </a:r>
            <a:endParaRPr lang="en-IN" dirty="0"/>
          </a:p>
        </p:txBody>
      </p:sp>
      <p:graphicFrame>
        <p:nvGraphicFramePr>
          <p:cNvPr id="9" name="Content Placeholder 8">
            <a:extLst>
              <a:ext uri="{FF2B5EF4-FFF2-40B4-BE49-F238E27FC236}">
                <a16:creationId xmlns:a16="http://schemas.microsoft.com/office/drawing/2014/main" id="{E5D6525E-89B7-ECD9-ED8A-19D6C1E15D65}"/>
              </a:ext>
            </a:extLst>
          </p:cNvPr>
          <p:cNvGraphicFramePr>
            <a:graphicFrameLocks noGrp="1"/>
          </p:cNvGraphicFramePr>
          <p:nvPr>
            <p:ph idx="1"/>
            <p:extLst>
              <p:ext uri="{D42A27DB-BD31-4B8C-83A1-F6EECF244321}">
                <p14:modId xmlns:p14="http://schemas.microsoft.com/office/powerpoint/2010/main" val="111657463"/>
              </p:ext>
            </p:extLst>
          </p:nvPr>
        </p:nvGraphicFramePr>
        <p:xfrm>
          <a:off x="1155700" y="2603500"/>
          <a:ext cx="8824910" cy="3383280"/>
        </p:xfrm>
        <a:graphic>
          <a:graphicData uri="http://schemas.openxmlformats.org/drawingml/2006/table">
            <a:tbl>
              <a:tblPr firstRow="1" bandRow="1">
                <a:tableStyleId>{5C22544A-7EE6-4342-B048-85BDC9FD1C3A}</a:tableStyleId>
              </a:tblPr>
              <a:tblGrid>
                <a:gridCol w="1764982">
                  <a:extLst>
                    <a:ext uri="{9D8B030D-6E8A-4147-A177-3AD203B41FA5}">
                      <a16:colId xmlns:a16="http://schemas.microsoft.com/office/drawing/2014/main" val="1887589751"/>
                    </a:ext>
                  </a:extLst>
                </a:gridCol>
                <a:gridCol w="1764982">
                  <a:extLst>
                    <a:ext uri="{9D8B030D-6E8A-4147-A177-3AD203B41FA5}">
                      <a16:colId xmlns:a16="http://schemas.microsoft.com/office/drawing/2014/main" val="1069622282"/>
                    </a:ext>
                  </a:extLst>
                </a:gridCol>
                <a:gridCol w="1764982">
                  <a:extLst>
                    <a:ext uri="{9D8B030D-6E8A-4147-A177-3AD203B41FA5}">
                      <a16:colId xmlns:a16="http://schemas.microsoft.com/office/drawing/2014/main" val="3001432468"/>
                    </a:ext>
                  </a:extLst>
                </a:gridCol>
                <a:gridCol w="1764982">
                  <a:extLst>
                    <a:ext uri="{9D8B030D-6E8A-4147-A177-3AD203B41FA5}">
                      <a16:colId xmlns:a16="http://schemas.microsoft.com/office/drawing/2014/main" val="2526934528"/>
                    </a:ext>
                  </a:extLst>
                </a:gridCol>
                <a:gridCol w="1764982">
                  <a:extLst>
                    <a:ext uri="{9D8B030D-6E8A-4147-A177-3AD203B41FA5}">
                      <a16:colId xmlns:a16="http://schemas.microsoft.com/office/drawing/2014/main" val="3494883453"/>
                    </a:ext>
                  </a:extLst>
                </a:gridCol>
              </a:tblGrid>
              <a:tr h="370840">
                <a:tc>
                  <a:txBody>
                    <a:bodyPr/>
                    <a:lstStyle/>
                    <a:p>
                      <a:r>
                        <a:rPr lang="en-US" dirty="0"/>
                        <a:t>MODEL</a:t>
                      </a:r>
                    </a:p>
                  </a:txBody>
                  <a:tcPr/>
                </a:tc>
                <a:tc>
                  <a:txBody>
                    <a:bodyPr/>
                    <a:lstStyle/>
                    <a:p>
                      <a:r>
                        <a:rPr lang="en-US"/>
                        <a:t>ACCURACY</a:t>
                      </a:r>
                    </a:p>
                  </a:txBody>
                  <a:tcPr/>
                </a:tc>
                <a:tc>
                  <a:txBody>
                    <a:bodyPr/>
                    <a:lstStyle/>
                    <a:p>
                      <a:r>
                        <a:rPr lang="en-US"/>
                        <a:t>FPR</a:t>
                      </a:r>
                    </a:p>
                  </a:txBody>
                  <a:tcPr/>
                </a:tc>
                <a:tc>
                  <a:txBody>
                    <a:bodyPr/>
                    <a:lstStyle/>
                    <a:p>
                      <a:r>
                        <a:rPr lang="en-US"/>
                        <a:t>TPR</a:t>
                      </a:r>
                    </a:p>
                  </a:txBody>
                  <a:tcPr/>
                </a:tc>
                <a:tc>
                  <a:txBody>
                    <a:bodyPr/>
                    <a:lstStyle/>
                    <a:p>
                      <a:r>
                        <a:rPr lang="en-US"/>
                        <a:t>F1SCORE</a:t>
                      </a:r>
                    </a:p>
                  </a:txBody>
                  <a:tcPr/>
                </a:tc>
                <a:extLst>
                  <a:ext uri="{0D108BD9-81ED-4DB2-BD59-A6C34878D82A}">
                    <a16:rowId xmlns:a16="http://schemas.microsoft.com/office/drawing/2014/main" val="1401681544"/>
                  </a:ext>
                </a:extLst>
              </a:tr>
              <a:tr h="370840">
                <a:tc>
                  <a:txBody>
                    <a:bodyPr/>
                    <a:lstStyle/>
                    <a:p>
                      <a:pPr lvl="0">
                        <a:buNone/>
                      </a:pPr>
                      <a:r>
                        <a:rPr lang="en-US" sz="1600" b="0" i="0" u="none" strike="noStrike" noProof="0">
                          <a:latin typeface="Century Gothic"/>
                        </a:rPr>
                        <a:t>LOG</a:t>
                      </a:r>
                    </a:p>
                  </a:txBody>
                  <a:tcPr/>
                </a:tc>
                <a:tc>
                  <a:txBody>
                    <a:bodyPr/>
                    <a:lstStyle/>
                    <a:p>
                      <a:pPr lvl="0">
                        <a:buNone/>
                      </a:pPr>
                      <a:r>
                        <a:rPr lang="en-US" sz="1600" b="0" i="0" u="none" strike="noStrike" noProof="0" dirty="0">
                          <a:solidFill>
                            <a:srgbClr val="000000"/>
                          </a:solidFill>
                        </a:rPr>
                        <a:t>98.713287</a:t>
                      </a:r>
                      <a:endParaRPr lang="en-US" sz="1600" b="0" dirty="0"/>
                    </a:p>
                  </a:txBody>
                  <a:tcPr/>
                </a:tc>
                <a:tc>
                  <a:txBody>
                    <a:bodyPr/>
                    <a:lstStyle/>
                    <a:p>
                      <a:pPr lvl="0">
                        <a:buNone/>
                      </a:pPr>
                      <a:r>
                        <a:rPr lang="en-US" sz="1600" b="0" i="0" u="none" strike="noStrike" noProof="0" dirty="0">
                          <a:solidFill>
                            <a:srgbClr val="000000"/>
                          </a:solidFill>
                          <a:latin typeface="Century Gothic"/>
                        </a:rPr>
                        <a:t>0.025684</a:t>
                      </a:r>
                      <a:endParaRPr lang="en-US" sz="1600" b="0" dirty="0"/>
                    </a:p>
                  </a:txBody>
                  <a:tcPr/>
                </a:tc>
                <a:tc>
                  <a:txBody>
                    <a:bodyPr/>
                    <a:lstStyle/>
                    <a:p>
                      <a:pPr lvl="0">
                        <a:buNone/>
                      </a:pPr>
                      <a:r>
                        <a:rPr lang="en-US" sz="1600" b="0" i="0" u="none" strike="noStrike" noProof="0" dirty="0">
                          <a:solidFill>
                            <a:srgbClr val="000000"/>
                          </a:solidFill>
                          <a:latin typeface="Century Gothic"/>
                        </a:rPr>
                        <a:t>0.999150</a:t>
                      </a:r>
                      <a:endParaRPr lang="en-US" sz="1600" b="0" dirty="0"/>
                    </a:p>
                  </a:txBody>
                  <a:tcPr/>
                </a:tc>
                <a:tc>
                  <a:txBody>
                    <a:bodyPr/>
                    <a:lstStyle/>
                    <a:p>
                      <a:pPr lvl="0">
                        <a:buNone/>
                      </a:pPr>
                      <a:r>
                        <a:rPr lang="en-US" sz="1600" b="0" i="0" u="none" strike="noStrike" noProof="0" dirty="0">
                          <a:solidFill>
                            <a:srgbClr val="000000"/>
                          </a:solidFill>
                          <a:latin typeface="Century Gothic"/>
                        </a:rPr>
                        <a:t>0.986570</a:t>
                      </a:r>
                      <a:endParaRPr lang="en-US" sz="1600" b="0" dirty="0"/>
                    </a:p>
                  </a:txBody>
                  <a:tcPr/>
                </a:tc>
                <a:extLst>
                  <a:ext uri="{0D108BD9-81ED-4DB2-BD59-A6C34878D82A}">
                    <a16:rowId xmlns:a16="http://schemas.microsoft.com/office/drawing/2014/main" val="2844241496"/>
                  </a:ext>
                </a:extLst>
              </a:tr>
              <a:tr h="370840">
                <a:tc>
                  <a:txBody>
                    <a:bodyPr/>
                    <a:lstStyle/>
                    <a:p>
                      <a:r>
                        <a:rPr lang="en-US" sz="1600" b="0"/>
                        <a:t>Dt</a:t>
                      </a:r>
                    </a:p>
                  </a:txBody>
                  <a:tcPr/>
                </a:tc>
                <a:tc>
                  <a:txBody>
                    <a:bodyPr/>
                    <a:lstStyle/>
                    <a:p>
                      <a:pPr lvl="0">
                        <a:buNone/>
                      </a:pPr>
                      <a:r>
                        <a:rPr lang="en-US" sz="1600" b="0" i="0" u="none" strike="noStrike" noProof="0">
                          <a:solidFill>
                            <a:srgbClr val="000000"/>
                          </a:solidFill>
                        </a:rPr>
                        <a:t>99.958042</a:t>
                      </a:r>
                      <a:endParaRPr lang="en-US" sz="1600" b="0"/>
                    </a:p>
                  </a:txBody>
                  <a:tcPr/>
                </a:tc>
                <a:tc>
                  <a:txBody>
                    <a:bodyPr/>
                    <a:lstStyle/>
                    <a:p>
                      <a:pPr lvl="0">
                        <a:buNone/>
                      </a:pPr>
                      <a:r>
                        <a:rPr lang="en-US" sz="1600" b="0" i="0" u="none" strike="noStrike" noProof="0">
                          <a:solidFill>
                            <a:srgbClr val="000000"/>
                          </a:solidFill>
                          <a:latin typeface="Century Gothic"/>
                        </a:rPr>
                        <a:t>0.000276</a:t>
                      </a:r>
                      <a:endParaRPr lang="en-US" sz="1600" b="0"/>
                    </a:p>
                  </a:txBody>
                  <a:tcPr/>
                </a:tc>
                <a:tc>
                  <a:txBody>
                    <a:bodyPr/>
                    <a:lstStyle/>
                    <a:p>
                      <a:pPr lvl="0">
                        <a:buNone/>
                      </a:pPr>
                      <a:r>
                        <a:rPr lang="en-US" sz="1600" b="0" i="0" u="none" strike="noStrike" noProof="0">
                          <a:solidFill>
                            <a:srgbClr val="000000"/>
                          </a:solidFill>
                          <a:latin typeface="Century Gothic"/>
                        </a:rPr>
                        <a:t>1.000000</a:t>
                      </a:r>
                      <a:endParaRPr lang="en-US" sz="1600" b="0"/>
                    </a:p>
                  </a:txBody>
                  <a:tcPr/>
                </a:tc>
                <a:tc>
                  <a:txBody>
                    <a:bodyPr/>
                    <a:lstStyle/>
                    <a:p>
                      <a:pPr lvl="0">
                        <a:buNone/>
                      </a:pPr>
                      <a:r>
                        <a:rPr lang="en-US" sz="1600" b="0" i="0" u="none" strike="noStrike" noProof="0">
                          <a:solidFill>
                            <a:srgbClr val="000000"/>
                          </a:solidFill>
                          <a:latin typeface="Century Gothic"/>
                        </a:rPr>
                        <a:t>0.999858</a:t>
                      </a:r>
                      <a:endParaRPr lang="en-US" sz="1600" b="0"/>
                    </a:p>
                  </a:txBody>
                  <a:tcPr/>
                </a:tc>
                <a:extLst>
                  <a:ext uri="{0D108BD9-81ED-4DB2-BD59-A6C34878D82A}">
                    <a16:rowId xmlns:a16="http://schemas.microsoft.com/office/drawing/2014/main" val="2515685122"/>
                  </a:ext>
                </a:extLst>
              </a:tr>
              <a:tr h="370840">
                <a:tc>
                  <a:txBody>
                    <a:bodyPr/>
                    <a:lstStyle/>
                    <a:p>
                      <a:r>
                        <a:rPr lang="en-US" sz="1600" b="0"/>
                        <a:t>RF</a:t>
                      </a:r>
                    </a:p>
                  </a:txBody>
                  <a:tcPr/>
                </a:tc>
                <a:tc>
                  <a:txBody>
                    <a:bodyPr/>
                    <a:lstStyle/>
                    <a:p>
                      <a:pPr lvl="0">
                        <a:buNone/>
                      </a:pPr>
                      <a:r>
                        <a:rPr lang="en-US" sz="1600" b="0" i="0" u="none" strike="noStrike" noProof="0">
                          <a:solidFill>
                            <a:srgbClr val="000000"/>
                          </a:solidFill>
                          <a:latin typeface="Century Gothic"/>
                        </a:rPr>
                        <a:t>99.986014</a:t>
                      </a:r>
                      <a:endParaRPr lang="en-US" sz="1600" b="0"/>
                    </a:p>
                  </a:txBody>
                  <a:tcPr/>
                </a:tc>
                <a:tc>
                  <a:txBody>
                    <a:bodyPr/>
                    <a:lstStyle/>
                    <a:p>
                      <a:pPr lvl="0">
                        <a:buNone/>
                      </a:pPr>
                      <a:r>
                        <a:rPr lang="en-US" sz="1600" b="0" i="0" u="none" strike="noStrike" noProof="0">
                          <a:solidFill>
                            <a:srgbClr val="000000"/>
                          </a:solidFill>
                          <a:latin typeface="Century Gothic"/>
                        </a:rPr>
                        <a:t>0.000000</a:t>
                      </a:r>
                      <a:endParaRPr lang="en-US" sz="1600" b="0"/>
                    </a:p>
                  </a:txBody>
                  <a:tcPr/>
                </a:tc>
                <a:tc>
                  <a:txBody>
                    <a:bodyPr/>
                    <a:lstStyle/>
                    <a:p>
                      <a:pPr lvl="0">
                        <a:buNone/>
                      </a:pPr>
                      <a:r>
                        <a:rPr lang="en-US" sz="1600" b="0" i="0" u="none" strike="noStrike" noProof="0">
                          <a:solidFill>
                            <a:srgbClr val="000000"/>
                          </a:solidFill>
                          <a:latin typeface="Century Gothic"/>
                        </a:rPr>
                        <a:t>1.000000</a:t>
                      </a:r>
                      <a:endParaRPr lang="en-US" sz="1600" b="0"/>
                    </a:p>
                  </a:txBody>
                  <a:tcPr/>
                </a:tc>
                <a:tc>
                  <a:txBody>
                    <a:bodyPr/>
                    <a:lstStyle/>
                    <a:p>
                      <a:pPr lvl="0">
                        <a:buNone/>
                      </a:pPr>
                      <a:r>
                        <a:rPr lang="en-US" sz="1600" b="0" i="0" u="none" strike="noStrike" noProof="0">
                          <a:solidFill>
                            <a:srgbClr val="000000"/>
                          </a:solidFill>
                          <a:latin typeface="Century Gothic"/>
                        </a:rPr>
                        <a:t>1.000000</a:t>
                      </a:r>
                      <a:endParaRPr lang="en-US" sz="1600" b="0"/>
                    </a:p>
                  </a:txBody>
                  <a:tcPr/>
                </a:tc>
                <a:extLst>
                  <a:ext uri="{0D108BD9-81ED-4DB2-BD59-A6C34878D82A}">
                    <a16:rowId xmlns:a16="http://schemas.microsoft.com/office/drawing/2014/main" val="229685263"/>
                  </a:ext>
                </a:extLst>
              </a:tr>
              <a:tr h="370840">
                <a:tc>
                  <a:txBody>
                    <a:bodyPr/>
                    <a:lstStyle/>
                    <a:p>
                      <a:r>
                        <a:rPr lang="en-US" sz="1600" b="0"/>
                        <a:t>SVC</a:t>
                      </a:r>
                    </a:p>
                  </a:txBody>
                  <a:tcPr/>
                </a:tc>
                <a:tc>
                  <a:txBody>
                    <a:bodyPr/>
                    <a:lstStyle/>
                    <a:p>
                      <a:pPr lvl="0">
                        <a:buNone/>
                      </a:pPr>
                      <a:r>
                        <a:rPr lang="en-US" sz="1600" b="0" i="0" u="none" strike="noStrike" noProof="0">
                          <a:solidFill>
                            <a:srgbClr val="000000"/>
                          </a:solidFill>
                          <a:latin typeface="Century Gothic"/>
                        </a:rPr>
                        <a:t>97.356643</a:t>
                      </a:r>
                      <a:endParaRPr lang="en-US" sz="1600" b="0"/>
                    </a:p>
                  </a:txBody>
                  <a:tcPr/>
                </a:tc>
                <a:tc>
                  <a:txBody>
                    <a:bodyPr/>
                    <a:lstStyle/>
                    <a:p>
                      <a:pPr lvl="0">
                        <a:buNone/>
                      </a:pPr>
                      <a:r>
                        <a:rPr lang="en-US" sz="1600" b="0" i="0" u="none" strike="noStrike" noProof="0">
                          <a:solidFill>
                            <a:srgbClr val="000000"/>
                          </a:solidFill>
                          <a:latin typeface="Century Gothic"/>
                        </a:rPr>
                        <a:t>0.055786</a:t>
                      </a:r>
                      <a:endParaRPr lang="en-US" sz="1600" b="0"/>
                    </a:p>
                  </a:txBody>
                  <a:tcPr/>
                </a:tc>
                <a:tc>
                  <a:txBody>
                    <a:bodyPr/>
                    <a:lstStyle/>
                    <a:p>
                      <a:pPr lvl="0">
                        <a:buNone/>
                      </a:pPr>
                      <a:r>
                        <a:rPr lang="en-US" sz="1600" b="0" i="0" u="none" strike="noStrike" noProof="0">
                          <a:solidFill>
                            <a:srgbClr val="000000"/>
                          </a:solidFill>
                          <a:latin typeface="Century Gothic"/>
                        </a:rPr>
                        <a:t>0.999433</a:t>
                      </a:r>
                      <a:endParaRPr lang="en-US" sz="1600" b="0"/>
                    </a:p>
                  </a:txBody>
                  <a:tcPr/>
                </a:tc>
                <a:tc>
                  <a:txBody>
                    <a:bodyPr/>
                    <a:lstStyle/>
                    <a:p>
                      <a:pPr lvl="0">
                        <a:buNone/>
                      </a:pPr>
                      <a:r>
                        <a:rPr lang="en-US" sz="1600" b="0" i="0" u="none" strike="noStrike" noProof="0">
                          <a:solidFill>
                            <a:srgbClr val="000000"/>
                          </a:solidFill>
                          <a:latin typeface="Century Gothic"/>
                        </a:rPr>
                        <a:t>0.934305</a:t>
                      </a:r>
                      <a:endParaRPr lang="en-US" sz="1600" b="0"/>
                    </a:p>
                  </a:txBody>
                  <a:tcPr/>
                </a:tc>
                <a:extLst>
                  <a:ext uri="{0D108BD9-81ED-4DB2-BD59-A6C34878D82A}">
                    <a16:rowId xmlns:a16="http://schemas.microsoft.com/office/drawing/2014/main" val="2121242853"/>
                  </a:ext>
                </a:extLst>
              </a:tr>
              <a:tr h="370840">
                <a:tc>
                  <a:txBody>
                    <a:bodyPr/>
                    <a:lstStyle/>
                    <a:p>
                      <a:r>
                        <a:rPr lang="en-US" sz="1600" b="0"/>
                        <a:t>KNN</a:t>
                      </a:r>
                    </a:p>
                  </a:txBody>
                  <a:tcPr/>
                </a:tc>
                <a:tc>
                  <a:txBody>
                    <a:bodyPr/>
                    <a:lstStyle/>
                    <a:p>
                      <a:pPr lvl="0">
                        <a:buNone/>
                      </a:pPr>
                      <a:r>
                        <a:rPr lang="en-US" sz="1600" b="0" i="0" u="none" strike="noStrike" noProof="0">
                          <a:solidFill>
                            <a:srgbClr val="000000"/>
                          </a:solidFill>
                          <a:latin typeface="Century Gothic"/>
                        </a:rPr>
                        <a:t>99.958042</a:t>
                      </a:r>
                      <a:endParaRPr lang="en-US" sz="1600" b="0"/>
                    </a:p>
                  </a:txBody>
                  <a:tcPr/>
                </a:tc>
                <a:tc>
                  <a:txBody>
                    <a:bodyPr/>
                    <a:lstStyle/>
                    <a:p>
                      <a:pPr lvl="0">
                        <a:buNone/>
                      </a:pPr>
                      <a:r>
                        <a:rPr lang="en-US" sz="1600" b="0" i="0" u="none" strike="noStrike" noProof="0">
                          <a:solidFill>
                            <a:srgbClr val="000000"/>
                          </a:solidFill>
                          <a:latin typeface="Century Gothic"/>
                        </a:rPr>
                        <a:t>0.000552</a:t>
                      </a:r>
                      <a:endParaRPr lang="en-US" sz="1600" b="0"/>
                    </a:p>
                  </a:txBody>
                  <a:tcPr/>
                </a:tc>
                <a:tc>
                  <a:txBody>
                    <a:bodyPr/>
                    <a:lstStyle/>
                    <a:p>
                      <a:pPr lvl="0">
                        <a:buNone/>
                      </a:pPr>
                      <a:r>
                        <a:rPr lang="en-US" sz="1600" b="0" i="0" u="none" strike="noStrike" noProof="0">
                          <a:solidFill>
                            <a:srgbClr val="000000"/>
                          </a:solidFill>
                          <a:latin typeface="Century Gothic"/>
                        </a:rPr>
                        <a:t>1.000000</a:t>
                      </a:r>
                      <a:endParaRPr lang="en-US" sz="1600" b="0"/>
                    </a:p>
                  </a:txBody>
                  <a:tcPr/>
                </a:tc>
                <a:tc>
                  <a:txBody>
                    <a:bodyPr/>
                    <a:lstStyle/>
                    <a:p>
                      <a:pPr lvl="0">
                        <a:buNone/>
                      </a:pPr>
                      <a:r>
                        <a:rPr lang="en-US" sz="1600" b="0" i="0" u="none" strike="noStrike" noProof="0">
                          <a:solidFill>
                            <a:srgbClr val="000000"/>
                          </a:solidFill>
                          <a:latin typeface="Century Gothic"/>
                        </a:rPr>
                        <a:t>0.999717</a:t>
                      </a:r>
                      <a:endParaRPr lang="en-US" sz="1600" b="0"/>
                    </a:p>
                  </a:txBody>
                  <a:tcPr/>
                </a:tc>
                <a:extLst>
                  <a:ext uri="{0D108BD9-81ED-4DB2-BD59-A6C34878D82A}">
                    <a16:rowId xmlns:a16="http://schemas.microsoft.com/office/drawing/2014/main" val="2678415631"/>
                  </a:ext>
                </a:extLst>
              </a:tr>
              <a:tr h="370840">
                <a:tc>
                  <a:txBody>
                    <a:bodyPr/>
                    <a:lstStyle/>
                    <a:p>
                      <a:r>
                        <a:rPr lang="en-US" sz="1600" b="0"/>
                        <a:t>Ada</a:t>
                      </a:r>
                    </a:p>
                    <a:p>
                      <a:pPr lvl="0">
                        <a:buNone/>
                      </a:pPr>
                      <a:r>
                        <a:rPr lang="en-US" sz="1600" b="0"/>
                        <a:t>boost</a:t>
                      </a:r>
                    </a:p>
                  </a:txBody>
                  <a:tcPr/>
                </a:tc>
                <a:tc>
                  <a:txBody>
                    <a:bodyPr/>
                    <a:lstStyle/>
                    <a:p>
                      <a:pPr lvl="0">
                        <a:buNone/>
                      </a:pPr>
                      <a:r>
                        <a:rPr lang="en-US" sz="1600" b="0" i="0" u="none" strike="noStrike" noProof="0">
                          <a:solidFill>
                            <a:srgbClr val="000000"/>
                          </a:solidFill>
                          <a:latin typeface="Century Gothic"/>
                        </a:rPr>
                        <a:t>99.972028</a:t>
                      </a:r>
                      <a:endParaRPr lang="en-US" sz="1600" b="0"/>
                    </a:p>
                  </a:txBody>
                  <a:tcPr/>
                </a:tc>
                <a:tc>
                  <a:txBody>
                    <a:bodyPr/>
                    <a:lstStyle/>
                    <a:p>
                      <a:pPr lvl="0">
                        <a:buNone/>
                      </a:pPr>
                      <a:r>
                        <a:rPr lang="en-US" sz="1600" b="0" i="0" u="none" strike="noStrike" noProof="0">
                          <a:solidFill>
                            <a:srgbClr val="000000"/>
                          </a:solidFill>
                          <a:latin typeface="Century Gothic"/>
                        </a:rPr>
                        <a:t>0.000276</a:t>
                      </a:r>
                      <a:endParaRPr lang="en-US" sz="1600" b="0"/>
                    </a:p>
                  </a:txBody>
                  <a:tcPr/>
                </a:tc>
                <a:tc>
                  <a:txBody>
                    <a:bodyPr/>
                    <a:lstStyle/>
                    <a:p>
                      <a:pPr lvl="0">
                        <a:buNone/>
                      </a:pPr>
                      <a:r>
                        <a:rPr lang="en-US" sz="1600" b="0" i="0" u="none" strike="noStrike" noProof="0">
                          <a:solidFill>
                            <a:srgbClr val="000000"/>
                          </a:solidFill>
                          <a:latin typeface="Century Gothic"/>
                        </a:rPr>
                        <a:t>1.000000</a:t>
                      </a:r>
                      <a:endParaRPr lang="en-US" sz="1600" b="0"/>
                    </a:p>
                  </a:txBody>
                  <a:tcPr/>
                </a:tc>
                <a:tc>
                  <a:txBody>
                    <a:bodyPr/>
                    <a:lstStyle/>
                    <a:p>
                      <a:pPr lvl="0">
                        <a:buNone/>
                      </a:pPr>
                      <a:r>
                        <a:rPr lang="en-US" sz="1600" b="0" i="0" u="none" strike="noStrike" noProof="0">
                          <a:solidFill>
                            <a:srgbClr val="000000"/>
                          </a:solidFill>
                          <a:latin typeface="Century Gothic"/>
                        </a:rPr>
                        <a:t>0.999858</a:t>
                      </a:r>
                      <a:endParaRPr lang="en-US" sz="1600" b="0"/>
                    </a:p>
                  </a:txBody>
                  <a:tcPr/>
                </a:tc>
                <a:extLst>
                  <a:ext uri="{0D108BD9-81ED-4DB2-BD59-A6C34878D82A}">
                    <a16:rowId xmlns:a16="http://schemas.microsoft.com/office/drawing/2014/main" val="3610981075"/>
                  </a:ext>
                </a:extLst>
              </a:tr>
              <a:tr h="370840">
                <a:tc>
                  <a:txBody>
                    <a:bodyPr/>
                    <a:lstStyle/>
                    <a:p>
                      <a:r>
                        <a:rPr lang="en-US" sz="1600" b="0"/>
                        <a:t>XG</a:t>
                      </a:r>
                    </a:p>
                    <a:p>
                      <a:pPr lvl="0">
                        <a:buNone/>
                      </a:pPr>
                      <a:r>
                        <a:rPr lang="en-US" sz="1600" b="0"/>
                        <a:t>boost</a:t>
                      </a:r>
                    </a:p>
                  </a:txBody>
                  <a:tcPr/>
                </a:tc>
                <a:tc>
                  <a:txBody>
                    <a:bodyPr/>
                    <a:lstStyle/>
                    <a:p>
                      <a:pPr lvl="0">
                        <a:buNone/>
                      </a:pPr>
                      <a:r>
                        <a:rPr lang="en-US" sz="1600" b="0" i="0" u="none" strike="noStrike" noProof="0">
                          <a:solidFill>
                            <a:srgbClr val="000000"/>
                          </a:solidFill>
                          <a:latin typeface="Century Gothic"/>
                        </a:rPr>
                        <a:t>99.986014</a:t>
                      </a:r>
                      <a:endParaRPr lang="en-US" sz="1600" b="0"/>
                    </a:p>
                  </a:txBody>
                  <a:tcPr/>
                </a:tc>
                <a:tc>
                  <a:txBody>
                    <a:bodyPr/>
                    <a:lstStyle/>
                    <a:p>
                      <a:pPr lvl="0">
                        <a:buNone/>
                      </a:pPr>
                      <a:r>
                        <a:rPr lang="en-US" sz="1600" b="0" i="0" u="none" strike="noStrike" noProof="0">
                          <a:solidFill>
                            <a:srgbClr val="000000"/>
                          </a:solidFill>
                          <a:latin typeface="Century Gothic"/>
                        </a:rPr>
                        <a:t>0.000000</a:t>
                      </a:r>
                      <a:endParaRPr lang="en-US" sz="1600" b="0"/>
                    </a:p>
                  </a:txBody>
                  <a:tcPr/>
                </a:tc>
                <a:tc>
                  <a:txBody>
                    <a:bodyPr/>
                    <a:lstStyle/>
                    <a:p>
                      <a:pPr lvl="0">
                        <a:buNone/>
                      </a:pPr>
                      <a:r>
                        <a:rPr lang="en-US" sz="1600" b="0" i="0" u="none" strike="noStrike" noProof="0">
                          <a:solidFill>
                            <a:srgbClr val="000000"/>
                          </a:solidFill>
                          <a:latin typeface="Century Gothic"/>
                        </a:rPr>
                        <a:t>1.000000</a:t>
                      </a:r>
                      <a:endParaRPr lang="en-US" sz="1600" b="0"/>
                    </a:p>
                  </a:txBody>
                  <a:tcPr/>
                </a:tc>
                <a:tc>
                  <a:txBody>
                    <a:bodyPr/>
                    <a:lstStyle/>
                    <a:p>
                      <a:pPr lvl="0">
                        <a:buNone/>
                      </a:pPr>
                      <a:r>
                        <a:rPr lang="en-US" sz="1600" b="0" i="0" u="none" strike="noStrike" noProof="0" dirty="0">
                          <a:solidFill>
                            <a:srgbClr val="000000"/>
                          </a:solidFill>
                          <a:latin typeface="Century Gothic"/>
                        </a:rPr>
                        <a:t>1.000000</a:t>
                      </a:r>
                      <a:endParaRPr lang="en-US" sz="1600" b="0" dirty="0"/>
                    </a:p>
                  </a:txBody>
                  <a:tcPr/>
                </a:tc>
                <a:extLst>
                  <a:ext uri="{0D108BD9-81ED-4DB2-BD59-A6C34878D82A}">
                    <a16:rowId xmlns:a16="http://schemas.microsoft.com/office/drawing/2014/main" val="1522272333"/>
                  </a:ext>
                </a:extLst>
              </a:tr>
            </a:tbl>
          </a:graphicData>
        </a:graphic>
      </p:graphicFrame>
    </p:spTree>
    <p:extLst>
      <p:ext uri="{BB962C8B-B14F-4D97-AF65-F5344CB8AC3E}">
        <p14:creationId xmlns:p14="http://schemas.microsoft.com/office/powerpoint/2010/main" val="492967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1F7BF-13B3-D83B-9DDE-3F970AB10B32}"/>
              </a:ext>
            </a:extLst>
          </p:cNvPr>
          <p:cNvSpPr>
            <a:spLocks noGrp="1"/>
          </p:cNvSpPr>
          <p:nvPr>
            <p:ph type="title"/>
          </p:nvPr>
        </p:nvSpPr>
        <p:spPr>
          <a:xfrm>
            <a:off x="-92467" y="973668"/>
            <a:ext cx="11075541" cy="706964"/>
          </a:xfrm>
        </p:spPr>
        <p:txBody>
          <a:bodyPr/>
          <a:lstStyle/>
          <a:p>
            <a:r>
              <a:rPr lang="en-US" dirty="0"/>
              <a:t>                    </a:t>
            </a:r>
            <a:r>
              <a:rPr lang="en-US" dirty="0">
                <a:latin typeface="Century Gothic"/>
                <a:cs typeface="Times New Roman"/>
              </a:rPr>
              <a:t>   </a:t>
            </a:r>
            <a:r>
              <a:rPr lang="en-US" sz="4000" dirty="0">
                <a:latin typeface="Century Gothic"/>
                <a:cs typeface="Times New Roman"/>
              </a:rPr>
              <a:t> </a:t>
            </a:r>
            <a:r>
              <a:rPr lang="en-US" sz="4000" b="1" dirty="0">
                <a:latin typeface="Times New Roman"/>
                <a:cs typeface="Times New Roman"/>
              </a:rPr>
              <a:t>Conclusion for Data frame 1</a:t>
            </a:r>
          </a:p>
        </p:txBody>
      </p:sp>
      <p:sp>
        <p:nvSpPr>
          <p:cNvPr id="3" name="TextBox 2">
            <a:extLst>
              <a:ext uri="{FF2B5EF4-FFF2-40B4-BE49-F238E27FC236}">
                <a16:creationId xmlns:a16="http://schemas.microsoft.com/office/drawing/2014/main" id="{5D22BFFD-216B-33DD-C189-BD0657052702}"/>
              </a:ext>
            </a:extLst>
          </p:cNvPr>
          <p:cNvSpPr txBox="1"/>
          <p:nvPr/>
        </p:nvSpPr>
        <p:spPr>
          <a:xfrm>
            <a:off x="986319" y="5589142"/>
            <a:ext cx="10674850" cy="923330"/>
          </a:xfrm>
          <a:prstGeom prst="rect">
            <a:avLst/>
          </a:prstGeom>
          <a:noFill/>
        </p:spPr>
        <p:txBody>
          <a:bodyPr wrap="square" rtlCol="0">
            <a:spAutoFit/>
          </a:bodyPr>
          <a:lstStyle/>
          <a:p>
            <a:r>
              <a:rPr lang="en-US" sz="1800" dirty="0">
                <a:solidFill>
                  <a:schemeClr val="tx1"/>
                </a:solidFill>
                <a:latin typeface="Times New Roman"/>
                <a:ea typeface="+mn-lt"/>
                <a:cs typeface="+mn-lt"/>
              </a:rPr>
              <a:t>Logistic Regression model achieved the highest accuracy at </a:t>
            </a:r>
            <a:r>
              <a:rPr lang="en-US" sz="1800" i="0" u="none" strike="noStrike" noProof="0" dirty="0">
                <a:solidFill>
                  <a:srgbClr val="000000"/>
                </a:solidFill>
              </a:rPr>
              <a:t>98.713287</a:t>
            </a:r>
            <a:r>
              <a:rPr lang="en-US" sz="1800" dirty="0">
                <a:solidFill>
                  <a:schemeClr val="tx1"/>
                </a:solidFill>
                <a:latin typeface="Times New Roman"/>
                <a:ea typeface="+mn-lt"/>
                <a:cs typeface="+mn-lt"/>
              </a:rPr>
              <a:t> and also had a relatively low false positive rate(</a:t>
            </a:r>
            <a:r>
              <a:rPr lang="en-US" sz="1800" dirty="0" err="1">
                <a:solidFill>
                  <a:schemeClr val="tx1"/>
                </a:solidFill>
                <a:latin typeface="Times New Roman"/>
                <a:ea typeface="+mn-lt"/>
                <a:cs typeface="+mn-lt"/>
              </a:rPr>
              <a:t>fpr</a:t>
            </a:r>
            <a:r>
              <a:rPr lang="en-US" sz="1800" dirty="0">
                <a:solidFill>
                  <a:schemeClr val="tx1"/>
                </a:solidFill>
                <a:latin typeface="Times New Roman"/>
                <a:ea typeface="+mn-lt"/>
                <a:cs typeface="+mn-lt"/>
              </a:rPr>
              <a:t>) of </a:t>
            </a:r>
            <a:r>
              <a:rPr lang="en-US" sz="1800" b="0" i="0" u="none" strike="noStrike" noProof="0" dirty="0">
                <a:solidFill>
                  <a:srgbClr val="000000"/>
                </a:solidFill>
                <a:latin typeface="Century Gothic"/>
              </a:rPr>
              <a:t>0.025684</a:t>
            </a:r>
            <a:r>
              <a:rPr lang="en-US" sz="1800" b="0" i="0" u="none" strike="noStrike" noProof="0" dirty="0">
                <a:solidFill>
                  <a:srgbClr val="000000"/>
                </a:solidFill>
              </a:rPr>
              <a:t> </a:t>
            </a:r>
            <a:r>
              <a:rPr lang="en-US" sz="1800" dirty="0">
                <a:solidFill>
                  <a:schemeClr val="tx1"/>
                </a:solidFill>
                <a:latin typeface="Times New Roman"/>
                <a:ea typeface="+mn-lt"/>
                <a:cs typeface="+mn-lt"/>
              </a:rPr>
              <a:t>and true positive rate </a:t>
            </a:r>
            <a:r>
              <a:rPr lang="en-US" sz="1800" b="0" i="0" u="none" strike="noStrike" noProof="0" dirty="0">
                <a:solidFill>
                  <a:srgbClr val="000000"/>
                </a:solidFill>
                <a:latin typeface="Century Gothic"/>
              </a:rPr>
              <a:t>0.999150</a:t>
            </a:r>
            <a:r>
              <a:rPr lang="en-US" sz="1800" b="0" i="0" u="none" strike="noStrike" noProof="0" dirty="0">
                <a:solidFill>
                  <a:srgbClr val="000000"/>
                </a:solidFill>
              </a:rPr>
              <a:t> </a:t>
            </a:r>
            <a:r>
              <a:rPr lang="en-US" sz="1800" dirty="0">
                <a:solidFill>
                  <a:schemeClr val="tx1"/>
                </a:solidFill>
                <a:latin typeface="Times New Roman"/>
                <a:ea typeface="+mn-lt"/>
                <a:cs typeface="+mn-lt"/>
              </a:rPr>
              <a:t>and f1 score </a:t>
            </a:r>
            <a:r>
              <a:rPr lang="en-US" sz="1800" b="0" i="0" u="none" strike="noStrike" noProof="0" dirty="0">
                <a:solidFill>
                  <a:srgbClr val="000000"/>
                </a:solidFill>
                <a:latin typeface="Century Gothic"/>
              </a:rPr>
              <a:t>0.986570</a:t>
            </a:r>
            <a:r>
              <a:rPr lang="en-US" sz="1800" b="0" i="0" u="none" strike="noStrike" noProof="0" dirty="0">
                <a:solidFill>
                  <a:srgbClr val="000000"/>
                </a:solidFill>
              </a:rPr>
              <a:t> </a:t>
            </a:r>
            <a:r>
              <a:rPr lang="en-US" sz="1800" dirty="0">
                <a:solidFill>
                  <a:schemeClr val="tx1"/>
                </a:solidFill>
                <a:latin typeface="Times New Roman"/>
                <a:ea typeface="+mn-lt"/>
                <a:cs typeface="+mn-lt"/>
              </a:rPr>
              <a:t>also high.</a:t>
            </a:r>
            <a:endParaRPr lang="en-US" sz="1800" dirty="0">
              <a:solidFill>
                <a:srgbClr val="FFFFFF"/>
              </a:solidFill>
              <a:latin typeface="Times New Roman"/>
              <a:cs typeface="Times New Roman"/>
            </a:endParaRPr>
          </a:p>
          <a:p>
            <a:endParaRPr lang="en-IN" dirty="0"/>
          </a:p>
        </p:txBody>
      </p:sp>
      <p:pic>
        <p:nvPicPr>
          <p:cNvPr id="8" name="Content Placeholder 7">
            <a:extLst>
              <a:ext uri="{FF2B5EF4-FFF2-40B4-BE49-F238E27FC236}">
                <a16:creationId xmlns:a16="http://schemas.microsoft.com/office/drawing/2014/main" id="{6F070B8D-F358-95B5-8B9F-9C3E7CE9F6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1716" y="2301410"/>
            <a:ext cx="4821577" cy="3287731"/>
          </a:xfrm>
        </p:spPr>
      </p:pic>
    </p:spTree>
    <p:extLst>
      <p:ext uri="{BB962C8B-B14F-4D97-AF65-F5344CB8AC3E}">
        <p14:creationId xmlns:p14="http://schemas.microsoft.com/office/powerpoint/2010/main" val="3933214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6B006-B7DD-508B-5C7F-3DE455D3AD42}"/>
              </a:ext>
            </a:extLst>
          </p:cNvPr>
          <p:cNvSpPr>
            <a:spLocks noGrp="1"/>
          </p:cNvSpPr>
          <p:nvPr>
            <p:ph type="title"/>
          </p:nvPr>
        </p:nvSpPr>
        <p:spPr/>
        <p:txBody>
          <a:bodyPr/>
          <a:lstStyle/>
          <a:p>
            <a:r>
              <a:rPr lang="en-US" dirty="0"/>
              <a:t>         </a:t>
            </a:r>
            <a:r>
              <a:rPr lang="en-US" dirty="0">
                <a:latin typeface="Century Gothic"/>
                <a:cs typeface="Times New Roman"/>
              </a:rPr>
              <a:t>            </a:t>
            </a:r>
            <a:r>
              <a:rPr lang="en-US" sz="4000" b="1" dirty="0">
                <a:latin typeface="Times New Roman"/>
                <a:cs typeface="Times New Roman"/>
              </a:rPr>
              <a:t>Feature Engineering</a:t>
            </a:r>
          </a:p>
        </p:txBody>
      </p:sp>
      <p:sp>
        <p:nvSpPr>
          <p:cNvPr id="3" name="Content Placeholder 2">
            <a:extLst>
              <a:ext uri="{FF2B5EF4-FFF2-40B4-BE49-F238E27FC236}">
                <a16:creationId xmlns:a16="http://schemas.microsoft.com/office/drawing/2014/main" id="{91A1E6AB-949A-A8FA-1766-3543C808157C}"/>
              </a:ext>
            </a:extLst>
          </p:cNvPr>
          <p:cNvSpPr>
            <a:spLocks noGrp="1"/>
          </p:cNvSpPr>
          <p:nvPr>
            <p:ph idx="1"/>
          </p:nvPr>
        </p:nvSpPr>
        <p:spPr/>
        <p:txBody>
          <a:bodyPr vert="horz" lIns="91440" tIns="45720" rIns="91440" bIns="45720" rtlCol="0" anchor="t">
            <a:normAutofit/>
          </a:bodyPr>
          <a:lstStyle/>
          <a:p>
            <a:endParaRPr lang="en-US" sz="2800" b="1" dirty="0">
              <a:latin typeface="Times New Roman"/>
              <a:cs typeface="Times New Roman"/>
            </a:endParaRPr>
          </a:p>
          <a:p>
            <a:r>
              <a:rPr lang="en-US" sz="2800" dirty="0">
                <a:latin typeface="Times New Roman"/>
                <a:cs typeface="Times New Roman"/>
              </a:rPr>
              <a:t>Perform Recursive Feature Elimination</a:t>
            </a:r>
          </a:p>
          <a:p>
            <a:r>
              <a:rPr lang="en-US" sz="2800" dirty="0">
                <a:latin typeface="Times New Roman"/>
                <a:cs typeface="Times New Roman"/>
              </a:rPr>
              <a:t>Dataset having 13 column in that only 6 column selected as a importance feature which are significant.</a:t>
            </a:r>
          </a:p>
          <a:p>
            <a:pPr marL="0" indent="0">
              <a:buNone/>
            </a:pPr>
            <a:endParaRPr lang="en-US" sz="2800" b="1" dirty="0">
              <a:latin typeface="Times New Roman"/>
              <a:cs typeface="Times New Roman"/>
            </a:endParaRPr>
          </a:p>
        </p:txBody>
      </p:sp>
    </p:spTree>
    <p:extLst>
      <p:ext uri="{BB962C8B-B14F-4D97-AF65-F5344CB8AC3E}">
        <p14:creationId xmlns:p14="http://schemas.microsoft.com/office/powerpoint/2010/main" val="2839390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263CC-6855-DAD6-43A4-9A838029A5D7}"/>
              </a:ext>
            </a:extLst>
          </p:cNvPr>
          <p:cNvSpPr>
            <a:spLocks noGrp="1"/>
          </p:cNvSpPr>
          <p:nvPr>
            <p:ph type="title"/>
          </p:nvPr>
        </p:nvSpPr>
        <p:spPr>
          <a:xfrm>
            <a:off x="3647326" y="973668"/>
            <a:ext cx="6269041" cy="706964"/>
          </a:xfrm>
        </p:spPr>
        <p:txBody>
          <a:bodyPr/>
          <a:lstStyle/>
          <a:p>
            <a:r>
              <a:rPr lang="en-US" sz="3600" b="1" dirty="0">
                <a:solidFill>
                  <a:srgbClr val="EBEBEB"/>
                </a:solidFill>
                <a:latin typeface="Times New Roman"/>
                <a:cs typeface="Times New Roman"/>
              </a:rPr>
              <a:t>Data Frame 3</a:t>
            </a:r>
            <a:endParaRPr lang="en-IN" dirty="0"/>
          </a:p>
        </p:txBody>
      </p:sp>
      <p:graphicFrame>
        <p:nvGraphicFramePr>
          <p:cNvPr id="7" name="Content Placeholder 6">
            <a:extLst>
              <a:ext uri="{FF2B5EF4-FFF2-40B4-BE49-F238E27FC236}">
                <a16:creationId xmlns:a16="http://schemas.microsoft.com/office/drawing/2014/main" id="{3DF697B7-B625-8DC4-B3EA-B8D642786198}"/>
              </a:ext>
            </a:extLst>
          </p:cNvPr>
          <p:cNvGraphicFramePr>
            <a:graphicFrameLocks noGrp="1"/>
          </p:cNvGraphicFramePr>
          <p:nvPr>
            <p:ph idx="1"/>
            <p:extLst>
              <p:ext uri="{D42A27DB-BD31-4B8C-83A1-F6EECF244321}">
                <p14:modId xmlns:p14="http://schemas.microsoft.com/office/powerpoint/2010/main" val="1439090250"/>
              </p:ext>
            </p:extLst>
          </p:nvPr>
        </p:nvGraphicFramePr>
        <p:xfrm>
          <a:off x="1505021" y="2905226"/>
          <a:ext cx="9756247" cy="32359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409964490"/>
                    </a:ext>
                  </a:extLst>
                </a:gridCol>
                <a:gridCol w="2005944">
                  <a:extLst>
                    <a:ext uri="{9D8B030D-6E8A-4147-A177-3AD203B41FA5}">
                      <a16:colId xmlns:a16="http://schemas.microsoft.com/office/drawing/2014/main" val="449334408"/>
                    </a:ext>
                  </a:extLst>
                </a:gridCol>
                <a:gridCol w="2517962">
                  <a:extLst>
                    <a:ext uri="{9D8B030D-6E8A-4147-A177-3AD203B41FA5}">
                      <a16:colId xmlns:a16="http://schemas.microsoft.com/office/drawing/2014/main" val="950745039"/>
                    </a:ext>
                  </a:extLst>
                </a:gridCol>
                <a:gridCol w="1820189">
                  <a:extLst>
                    <a:ext uri="{9D8B030D-6E8A-4147-A177-3AD203B41FA5}">
                      <a16:colId xmlns:a16="http://schemas.microsoft.com/office/drawing/2014/main" val="209030705"/>
                    </a:ext>
                  </a:extLst>
                </a:gridCol>
                <a:gridCol w="1601936">
                  <a:extLst>
                    <a:ext uri="{9D8B030D-6E8A-4147-A177-3AD203B41FA5}">
                      <a16:colId xmlns:a16="http://schemas.microsoft.com/office/drawing/2014/main" val="279409206"/>
                    </a:ext>
                  </a:extLst>
                </a:gridCol>
                <a:gridCol w="1601936">
                  <a:extLst>
                    <a:ext uri="{9D8B030D-6E8A-4147-A177-3AD203B41FA5}">
                      <a16:colId xmlns:a16="http://schemas.microsoft.com/office/drawing/2014/main" val="4098316724"/>
                    </a:ext>
                  </a:extLst>
                </a:gridCol>
              </a:tblGrid>
              <a:tr h="370840">
                <a:tc>
                  <a:txBody>
                    <a:bodyPr/>
                    <a:lstStyle/>
                    <a:p>
                      <a:pPr algn="r" fontAlgn="ctr"/>
                      <a:endParaRPr lang="en-IN" b="1" dirty="0">
                        <a:effectLst/>
                      </a:endParaRPr>
                    </a:p>
                  </a:txBody>
                  <a:tcPr anchor="ctr"/>
                </a:tc>
                <a:tc>
                  <a:txBody>
                    <a:bodyPr/>
                    <a:lstStyle/>
                    <a:p>
                      <a:pPr algn="r" fontAlgn="ctr"/>
                      <a:r>
                        <a:rPr lang="en-IN" b="1" dirty="0">
                          <a:effectLst/>
                        </a:rPr>
                        <a:t>Model Name</a:t>
                      </a:r>
                    </a:p>
                  </a:txBody>
                  <a:tcPr anchor="ctr"/>
                </a:tc>
                <a:tc>
                  <a:txBody>
                    <a:bodyPr/>
                    <a:lstStyle/>
                    <a:p>
                      <a:pPr algn="r" fontAlgn="ctr"/>
                      <a:r>
                        <a:rPr lang="en-IN" b="1" dirty="0">
                          <a:effectLst/>
                        </a:rPr>
                        <a:t>accuracy</a:t>
                      </a:r>
                    </a:p>
                  </a:txBody>
                  <a:tcPr anchor="ctr"/>
                </a:tc>
                <a:tc>
                  <a:txBody>
                    <a:bodyPr/>
                    <a:lstStyle/>
                    <a:p>
                      <a:pPr algn="r" fontAlgn="ctr"/>
                      <a:r>
                        <a:rPr lang="en-IN" b="1" dirty="0" err="1">
                          <a:effectLst/>
                        </a:rPr>
                        <a:t>fpr</a:t>
                      </a:r>
                      <a:endParaRPr lang="en-IN" b="1" dirty="0">
                        <a:effectLst/>
                      </a:endParaRPr>
                    </a:p>
                  </a:txBody>
                  <a:tcPr anchor="ctr"/>
                </a:tc>
                <a:tc>
                  <a:txBody>
                    <a:bodyPr/>
                    <a:lstStyle/>
                    <a:p>
                      <a:pPr marL="0" marR="0" lvl="0" indent="0" algn="r" defTabSz="457200" rtl="0" eaLnBrk="1" fontAlgn="ctr" latinLnBrk="0" hangingPunct="1">
                        <a:lnSpc>
                          <a:spcPct val="100000"/>
                        </a:lnSpc>
                        <a:spcBef>
                          <a:spcPts val="0"/>
                        </a:spcBef>
                        <a:spcAft>
                          <a:spcPts val="0"/>
                        </a:spcAft>
                        <a:buClrTx/>
                        <a:buSzTx/>
                        <a:buFontTx/>
                        <a:buNone/>
                        <a:tabLst/>
                        <a:defRPr/>
                      </a:pPr>
                      <a:r>
                        <a:rPr lang="en-IN" b="1" dirty="0" err="1">
                          <a:effectLst/>
                        </a:rPr>
                        <a:t>tpr</a:t>
                      </a:r>
                      <a:endParaRPr lang="en-IN" b="1" dirty="0">
                        <a:effectLst/>
                      </a:endParaRPr>
                    </a:p>
                    <a:p>
                      <a:pPr algn="r" fontAlgn="ctr"/>
                      <a:endParaRPr lang="en-IN" b="1" dirty="0">
                        <a:effectLst/>
                      </a:endParaRP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b="1" dirty="0">
                          <a:effectLst/>
                        </a:rPr>
                        <a:t>f1score</a:t>
                      </a:r>
                    </a:p>
                    <a:p>
                      <a:endParaRPr lang="en-IN" dirty="0"/>
                    </a:p>
                  </a:txBody>
                  <a:tcPr/>
                </a:tc>
                <a:extLst>
                  <a:ext uri="{0D108BD9-81ED-4DB2-BD59-A6C34878D82A}">
                    <a16:rowId xmlns:a16="http://schemas.microsoft.com/office/drawing/2014/main" val="329651837"/>
                  </a:ext>
                </a:extLst>
              </a:tr>
              <a:tr h="370840">
                <a:tc>
                  <a:txBody>
                    <a:bodyPr/>
                    <a:lstStyle/>
                    <a:p>
                      <a:pPr algn="r" fontAlgn="ctr"/>
                      <a:endParaRPr lang="en-IN" b="1" dirty="0">
                        <a:effectLst/>
                      </a:endParaRPr>
                    </a:p>
                  </a:txBody>
                  <a:tcPr anchor="ctr"/>
                </a:tc>
                <a:tc>
                  <a:txBody>
                    <a:bodyPr/>
                    <a:lstStyle/>
                    <a:p>
                      <a:pPr algn="r" fontAlgn="ctr"/>
                      <a:r>
                        <a:rPr lang="en-IN">
                          <a:effectLst/>
                        </a:rPr>
                        <a:t>log</a:t>
                      </a:r>
                    </a:p>
                  </a:txBody>
                  <a:tcPr anchor="ctr"/>
                </a:tc>
                <a:tc>
                  <a:txBody>
                    <a:bodyPr/>
                    <a:lstStyle/>
                    <a:p>
                      <a:pPr algn="r" fontAlgn="ctr"/>
                      <a:r>
                        <a:rPr lang="en-IN" dirty="0">
                          <a:effectLst/>
                        </a:rPr>
                        <a:t>96.573427</a:t>
                      </a:r>
                    </a:p>
                  </a:txBody>
                  <a:tcPr anchor="ctr"/>
                </a:tc>
                <a:tc>
                  <a:txBody>
                    <a:bodyPr/>
                    <a:lstStyle/>
                    <a:p>
                      <a:pPr algn="r" fontAlgn="ctr"/>
                      <a:r>
                        <a:rPr lang="en-IN" dirty="0">
                          <a:effectLst/>
                        </a:rPr>
                        <a:t>0.044463</a:t>
                      </a:r>
                    </a:p>
                  </a:txBody>
                  <a:tcPr anchor="ctr"/>
                </a:tc>
                <a:tc>
                  <a:txBody>
                    <a:bodyPr/>
                    <a:lstStyle/>
                    <a:p>
                      <a:pPr algn="r" fontAlgn="ctr"/>
                      <a:r>
                        <a:rPr lang="en-IN" dirty="0">
                          <a:effectLst/>
                        </a:rPr>
                        <a:t>0.978181</a:t>
                      </a:r>
                    </a:p>
                  </a:txBody>
                  <a:tcPr anchor="ctr"/>
                </a:tc>
                <a:tc>
                  <a:txBody>
                    <a:bodyPr/>
                    <a:lstStyle/>
                    <a:p>
                      <a:pPr algn="r" fontAlgn="ctr"/>
                      <a:r>
                        <a:rPr lang="en-IN" dirty="0">
                          <a:effectLst/>
                        </a:rPr>
                        <a:t>0.966676</a:t>
                      </a:r>
                    </a:p>
                  </a:txBody>
                  <a:tcPr anchor="ctr"/>
                </a:tc>
                <a:extLst>
                  <a:ext uri="{0D108BD9-81ED-4DB2-BD59-A6C34878D82A}">
                    <a16:rowId xmlns:a16="http://schemas.microsoft.com/office/drawing/2014/main" val="1769415590"/>
                  </a:ext>
                </a:extLst>
              </a:tr>
              <a:tr h="370840">
                <a:tc>
                  <a:txBody>
                    <a:bodyPr/>
                    <a:lstStyle/>
                    <a:p>
                      <a:pPr algn="r" fontAlgn="ctr"/>
                      <a:endParaRPr lang="en-IN" b="1">
                        <a:effectLst/>
                      </a:endParaRPr>
                    </a:p>
                  </a:txBody>
                  <a:tcPr anchor="ctr"/>
                </a:tc>
                <a:tc>
                  <a:txBody>
                    <a:bodyPr/>
                    <a:lstStyle/>
                    <a:p>
                      <a:pPr algn="r" fontAlgn="ctr"/>
                      <a:r>
                        <a:rPr lang="en-IN">
                          <a:effectLst/>
                        </a:rPr>
                        <a:t>dt</a:t>
                      </a:r>
                    </a:p>
                  </a:txBody>
                  <a:tcPr anchor="ctr"/>
                </a:tc>
                <a:tc>
                  <a:txBody>
                    <a:bodyPr/>
                    <a:lstStyle/>
                    <a:p>
                      <a:pPr algn="r" fontAlgn="ctr"/>
                      <a:r>
                        <a:rPr lang="en-IN">
                          <a:effectLst/>
                        </a:rPr>
                        <a:t>99.986014</a:t>
                      </a:r>
                    </a:p>
                  </a:txBody>
                  <a:tcPr anchor="ctr"/>
                </a:tc>
                <a:tc>
                  <a:txBody>
                    <a:bodyPr/>
                    <a:lstStyle/>
                    <a:p>
                      <a:pPr algn="r" fontAlgn="ctr"/>
                      <a:r>
                        <a:rPr lang="en-IN">
                          <a:effectLst/>
                        </a:rPr>
                        <a:t>0.000276</a:t>
                      </a:r>
                    </a:p>
                  </a:txBody>
                  <a:tcPr anchor="ctr"/>
                </a:tc>
                <a:tc>
                  <a:txBody>
                    <a:bodyPr/>
                    <a:lstStyle/>
                    <a:p>
                      <a:pPr algn="r" fontAlgn="ctr"/>
                      <a:r>
                        <a:rPr lang="en-IN">
                          <a:effectLst/>
                        </a:rPr>
                        <a:t>1.000000</a:t>
                      </a:r>
                    </a:p>
                  </a:txBody>
                  <a:tcPr anchor="ctr"/>
                </a:tc>
                <a:tc>
                  <a:txBody>
                    <a:bodyPr/>
                    <a:lstStyle/>
                    <a:p>
                      <a:pPr algn="r" fontAlgn="ctr"/>
                      <a:r>
                        <a:rPr lang="en-IN">
                          <a:effectLst/>
                        </a:rPr>
                        <a:t>0.999858</a:t>
                      </a:r>
                    </a:p>
                  </a:txBody>
                  <a:tcPr anchor="ctr"/>
                </a:tc>
                <a:extLst>
                  <a:ext uri="{0D108BD9-81ED-4DB2-BD59-A6C34878D82A}">
                    <a16:rowId xmlns:a16="http://schemas.microsoft.com/office/drawing/2014/main" val="150027868"/>
                  </a:ext>
                </a:extLst>
              </a:tr>
              <a:tr h="370840">
                <a:tc>
                  <a:txBody>
                    <a:bodyPr/>
                    <a:lstStyle/>
                    <a:p>
                      <a:pPr algn="r" fontAlgn="ctr"/>
                      <a:endParaRPr lang="en-IN" b="1" dirty="0">
                        <a:effectLst/>
                      </a:endParaRPr>
                    </a:p>
                  </a:txBody>
                  <a:tcPr anchor="ctr"/>
                </a:tc>
                <a:tc>
                  <a:txBody>
                    <a:bodyPr/>
                    <a:lstStyle/>
                    <a:p>
                      <a:pPr algn="r" fontAlgn="ctr"/>
                      <a:r>
                        <a:rPr lang="en-IN">
                          <a:effectLst/>
                        </a:rPr>
                        <a:t>rf</a:t>
                      </a:r>
                    </a:p>
                  </a:txBody>
                  <a:tcPr anchor="ctr"/>
                </a:tc>
                <a:tc>
                  <a:txBody>
                    <a:bodyPr/>
                    <a:lstStyle/>
                    <a:p>
                      <a:pPr algn="r" fontAlgn="ctr"/>
                      <a:r>
                        <a:rPr lang="en-IN">
                          <a:effectLst/>
                        </a:rPr>
                        <a:t>99.986014</a:t>
                      </a:r>
                    </a:p>
                  </a:txBody>
                  <a:tcPr anchor="ctr"/>
                </a:tc>
                <a:tc>
                  <a:txBody>
                    <a:bodyPr/>
                    <a:lstStyle/>
                    <a:p>
                      <a:pPr algn="r" fontAlgn="ctr"/>
                      <a:r>
                        <a:rPr lang="en-IN">
                          <a:effectLst/>
                        </a:rPr>
                        <a:t>0.000000</a:t>
                      </a:r>
                    </a:p>
                  </a:txBody>
                  <a:tcPr anchor="ctr"/>
                </a:tc>
                <a:tc>
                  <a:txBody>
                    <a:bodyPr/>
                    <a:lstStyle/>
                    <a:p>
                      <a:pPr algn="r" fontAlgn="ctr"/>
                      <a:r>
                        <a:rPr lang="en-IN">
                          <a:effectLst/>
                        </a:rPr>
                        <a:t>1.000000</a:t>
                      </a:r>
                    </a:p>
                  </a:txBody>
                  <a:tcPr anchor="ctr"/>
                </a:tc>
                <a:tc>
                  <a:txBody>
                    <a:bodyPr/>
                    <a:lstStyle/>
                    <a:p>
                      <a:pPr algn="r" fontAlgn="ctr"/>
                      <a:r>
                        <a:rPr lang="en-IN">
                          <a:effectLst/>
                        </a:rPr>
                        <a:t>1.000000</a:t>
                      </a:r>
                    </a:p>
                  </a:txBody>
                  <a:tcPr anchor="ctr"/>
                </a:tc>
                <a:extLst>
                  <a:ext uri="{0D108BD9-81ED-4DB2-BD59-A6C34878D82A}">
                    <a16:rowId xmlns:a16="http://schemas.microsoft.com/office/drawing/2014/main" val="2416232860"/>
                  </a:ext>
                </a:extLst>
              </a:tr>
              <a:tr h="370840">
                <a:tc>
                  <a:txBody>
                    <a:bodyPr/>
                    <a:lstStyle/>
                    <a:p>
                      <a:pPr algn="r" fontAlgn="ctr"/>
                      <a:endParaRPr lang="en-IN" b="1">
                        <a:effectLst/>
                      </a:endParaRPr>
                    </a:p>
                  </a:txBody>
                  <a:tcPr anchor="ctr"/>
                </a:tc>
                <a:tc>
                  <a:txBody>
                    <a:bodyPr/>
                    <a:lstStyle/>
                    <a:p>
                      <a:pPr algn="r" fontAlgn="ctr"/>
                      <a:r>
                        <a:rPr lang="en-IN">
                          <a:effectLst/>
                        </a:rPr>
                        <a:t>svc</a:t>
                      </a:r>
                    </a:p>
                  </a:txBody>
                  <a:tcPr anchor="ctr"/>
                </a:tc>
                <a:tc>
                  <a:txBody>
                    <a:bodyPr/>
                    <a:lstStyle/>
                    <a:p>
                      <a:pPr algn="r" fontAlgn="ctr"/>
                      <a:r>
                        <a:rPr lang="en-IN">
                          <a:effectLst/>
                        </a:rPr>
                        <a:t>92.461538</a:t>
                      </a:r>
                    </a:p>
                  </a:txBody>
                  <a:tcPr anchor="ctr"/>
                </a:tc>
                <a:tc>
                  <a:txBody>
                    <a:bodyPr/>
                    <a:lstStyle/>
                    <a:p>
                      <a:pPr algn="r" fontAlgn="ctr"/>
                      <a:r>
                        <a:rPr lang="en-IN">
                          <a:effectLst/>
                        </a:rPr>
                        <a:t>0.129246</a:t>
                      </a:r>
                    </a:p>
                  </a:txBody>
                  <a:tcPr anchor="ctr"/>
                </a:tc>
                <a:tc>
                  <a:txBody>
                    <a:bodyPr/>
                    <a:lstStyle/>
                    <a:p>
                      <a:pPr algn="r" fontAlgn="ctr"/>
                      <a:r>
                        <a:rPr lang="en-IN">
                          <a:effectLst/>
                        </a:rPr>
                        <a:t>0.973080</a:t>
                      </a:r>
                    </a:p>
                  </a:txBody>
                  <a:tcPr anchor="ctr"/>
                </a:tc>
                <a:tc>
                  <a:txBody>
                    <a:bodyPr/>
                    <a:lstStyle/>
                    <a:p>
                      <a:pPr algn="r" fontAlgn="ctr"/>
                      <a:r>
                        <a:rPr lang="en-IN">
                          <a:effectLst/>
                        </a:rPr>
                        <a:t>0.924236</a:t>
                      </a:r>
                    </a:p>
                  </a:txBody>
                  <a:tcPr anchor="ctr"/>
                </a:tc>
                <a:extLst>
                  <a:ext uri="{0D108BD9-81ED-4DB2-BD59-A6C34878D82A}">
                    <a16:rowId xmlns:a16="http://schemas.microsoft.com/office/drawing/2014/main" val="417266916"/>
                  </a:ext>
                </a:extLst>
              </a:tr>
              <a:tr h="370840">
                <a:tc>
                  <a:txBody>
                    <a:bodyPr/>
                    <a:lstStyle/>
                    <a:p>
                      <a:pPr algn="r" fontAlgn="ctr"/>
                      <a:endParaRPr lang="en-IN" b="1" dirty="0">
                        <a:effectLst/>
                      </a:endParaRPr>
                    </a:p>
                  </a:txBody>
                  <a:tcPr anchor="ctr"/>
                </a:tc>
                <a:tc>
                  <a:txBody>
                    <a:bodyPr/>
                    <a:lstStyle/>
                    <a:p>
                      <a:pPr algn="r" fontAlgn="ctr"/>
                      <a:r>
                        <a:rPr lang="en-IN">
                          <a:effectLst/>
                        </a:rPr>
                        <a:t>knn</a:t>
                      </a:r>
                    </a:p>
                  </a:txBody>
                  <a:tcPr anchor="ctr"/>
                </a:tc>
                <a:tc>
                  <a:txBody>
                    <a:bodyPr/>
                    <a:lstStyle/>
                    <a:p>
                      <a:pPr algn="r" fontAlgn="ctr"/>
                      <a:r>
                        <a:rPr lang="en-IN">
                          <a:effectLst/>
                        </a:rPr>
                        <a:t>99.384615</a:t>
                      </a:r>
                    </a:p>
                  </a:txBody>
                  <a:tcPr anchor="ctr"/>
                </a:tc>
                <a:tc>
                  <a:txBody>
                    <a:bodyPr/>
                    <a:lstStyle/>
                    <a:p>
                      <a:pPr algn="r" fontAlgn="ctr"/>
                      <a:r>
                        <a:rPr lang="en-IN">
                          <a:effectLst/>
                        </a:rPr>
                        <a:t>0.008561</a:t>
                      </a:r>
                    </a:p>
                  </a:txBody>
                  <a:tcPr anchor="ctr"/>
                </a:tc>
                <a:tc>
                  <a:txBody>
                    <a:bodyPr/>
                    <a:lstStyle/>
                    <a:p>
                      <a:pPr algn="r" fontAlgn="ctr"/>
                      <a:r>
                        <a:rPr lang="en-IN">
                          <a:effectLst/>
                        </a:rPr>
                        <a:t>0.995466</a:t>
                      </a:r>
                    </a:p>
                  </a:txBody>
                  <a:tcPr anchor="ctr"/>
                </a:tc>
                <a:tc>
                  <a:txBody>
                    <a:bodyPr/>
                    <a:lstStyle/>
                    <a:p>
                      <a:pPr algn="r" fontAlgn="ctr"/>
                      <a:r>
                        <a:rPr lang="en-IN">
                          <a:effectLst/>
                        </a:rPr>
                        <a:t>0.993355</a:t>
                      </a:r>
                    </a:p>
                  </a:txBody>
                  <a:tcPr anchor="ctr"/>
                </a:tc>
                <a:extLst>
                  <a:ext uri="{0D108BD9-81ED-4DB2-BD59-A6C34878D82A}">
                    <a16:rowId xmlns:a16="http://schemas.microsoft.com/office/drawing/2014/main" val="2383745036"/>
                  </a:ext>
                </a:extLst>
              </a:tr>
              <a:tr h="370840">
                <a:tc>
                  <a:txBody>
                    <a:bodyPr/>
                    <a:lstStyle/>
                    <a:p>
                      <a:pPr algn="r" fontAlgn="ctr"/>
                      <a:endParaRPr lang="en-IN" b="1" dirty="0">
                        <a:effectLst/>
                      </a:endParaRPr>
                    </a:p>
                  </a:txBody>
                  <a:tcPr anchor="ctr"/>
                </a:tc>
                <a:tc>
                  <a:txBody>
                    <a:bodyPr/>
                    <a:lstStyle/>
                    <a:p>
                      <a:pPr algn="r" fontAlgn="ctr"/>
                      <a:r>
                        <a:rPr lang="en-IN">
                          <a:effectLst/>
                        </a:rPr>
                        <a:t>adaboost</a:t>
                      </a:r>
                    </a:p>
                  </a:txBody>
                  <a:tcPr anchor="ctr"/>
                </a:tc>
                <a:tc>
                  <a:txBody>
                    <a:bodyPr/>
                    <a:lstStyle/>
                    <a:p>
                      <a:pPr algn="r" fontAlgn="ctr"/>
                      <a:r>
                        <a:rPr lang="en-IN">
                          <a:effectLst/>
                        </a:rPr>
                        <a:t>99.986014</a:t>
                      </a:r>
                    </a:p>
                  </a:txBody>
                  <a:tcPr anchor="ctr"/>
                </a:tc>
                <a:tc>
                  <a:txBody>
                    <a:bodyPr/>
                    <a:lstStyle/>
                    <a:p>
                      <a:pPr algn="r" fontAlgn="ctr"/>
                      <a:r>
                        <a:rPr lang="en-IN">
                          <a:effectLst/>
                        </a:rPr>
                        <a:t>0.000276</a:t>
                      </a:r>
                    </a:p>
                  </a:txBody>
                  <a:tcPr anchor="ctr"/>
                </a:tc>
                <a:tc>
                  <a:txBody>
                    <a:bodyPr/>
                    <a:lstStyle/>
                    <a:p>
                      <a:pPr algn="r" fontAlgn="ctr"/>
                      <a:r>
                        <a:rPr lang="en-IN">
                          <a:effectLst/>
                        </a:rPr>
                        <a:t>1.000000</a:t>
                      </a:r>
                    </a:p>
                  </a:txBody>
                  <a:tcPr anchor="ctr"/>
                </a:tc>
                <a:tc>
                  <a:txBody>
                    <a:bodyPr/>
                    <a:lstStyle/>
                    <a:p>
                      <a:pPr algn="r" fontAlgn="ctr"/>
                      <a:r>
                        <a:rPr lang="en-IN">
                          <a:effectLst/>
                        </a:rPr>
                        <a:t>0.999858</a:t>
                      </a:r>
                    </a:p>
                  </a:txBody>
                  <a:tcPr anchor="ctr"/>
                </a:tc>
                <a:extLst>
                  <a:ext uri="{0D108BD9-81ED-4DB2-BD59-A6C34878D82A}">
                    <a16:rowId xmlns:a16="http://schemas.microsoft.com/office/drawing/2014/main" val="726566775"/>
                  </a:ext>
                </a:extLst>
              </a:tr>
              <a:tr h="370840">
                <a:tc>
                  <a:txBody>
                    <a:bodyPr/>
                    <a:lstStyle/>
                    <a:p>
                      <a:pPr algn="r" fontAlgn="ctr"/>
                      <a:endParaRPr lang="en-IN" b="1" dirty="0">
                        <a:effectLst/>
                      </a:endParaRPr>
                    </a:p>
                  </a:txBody>
                  <a:tcPr anchor="ctr"/>
                </a:tc>
                <a:tc>
                  <a:txBody>
                    <a:bodyPr/>
                    <a:lstStyle/>
                    <a:p>
                      <a:pPr algn="r" fontAlgn="ctr"/>
                      <a:r>
                        <a:rPr lang="en-IN">
                          <a:effectLst/>
                        </a:rPr>
                        <a:t>xgboost</a:t>
                      </a:r>
                    </a:p>
                  </a:txBody>
                  <a:tcPr anchor="ctr"/>
                </a:tc>
                <a:tc>
                  <a:txBody>
                    <a:bodyPr/>
                    <a:lstStyle/>
                    <a:p>
                      <a:pPr algn="r" fontAlgn="ctr"/>
                      <a:r>
                        <a:rPr lang="en-IN">
                          <a:effectLst/>
                        </a:rPr>
                        <a:t>99.986014</a:t>
                      </a:r>
                    </a:p>
                  </a:txBody>
                  <a:tcPr anchor="ctr"/>
                </a:tc>
                <a:tc>
                  <a:txBody>
                    <a:bodyPr/>
                    <a:lstStyle/>
                    <a:p>
                      <a:pPr algn="r" fontAlgn="ctr"/>
                      <a:r>
                        <a:rPr lang="en-IN">
                          <a:effectLst/>
                        </a:rPr>
                        <a:t>0.000000</a:t>
                      </a:r>
                    </a:p>
                  </a:txBody>
                  <a:tcPr anchor="ctr"/>
                </a:tc>
                <a:tc>
                  <a:txBody>
                    <a:bodyPr/>
                    <a:lstStyle/>
                    <a:p>
                      <a:pPr algn="r" fontAlgn="ctr"/>
                      <a:r>
                        <a:rPr lang="en-IN">
                          <a:effectLst/>
                        </a:rPr>
                        <a:t>1.000000</a:t>
                      </a:r>
                    </a:p>
                  </a:txBody>
                  <a:tcPr anchor="ctr"/>
                </a:tc>
                <a:tc>
                  <a:txBody>
                    <a:bodyPr/>
                    <a:lstStyle/>
                    <a:p>
                      <a:pPr algn="r" fontAlgn="ctr"/>
                      <a:r>
                        <a:rPr lang="en-IN" dirty="0">
                          <a:effectLst/>
                        </a:rPr>
                        <a:t>1.000000</a:t>
                      </a:r>
                    </a:p>
                  </a:txBody>
                  <a:tcPr anchor="ctr"/>
                </a:tc>
                <a:extLst>
                  <a:ext uri="{0D108BD9-81ED-4DB2-BD59-A6C34878D82A}">
                    <a16:rowId xmlns:a16="http://schemas.microsoft.com/office/drawing/2014/main" val="2759274224"/>
                  </a:ext>
                </a:extLst>
              </a:tr>
            </a:tbl>
          </a:graphicData>
        </a:graphic>
      </p:graphicFrame>
    </p:spTree>
    <p:extLst>
      <p:ext uri="{BB962C8B-B14F-4D97-AF65-F5344CB8AC3E}">
        <p14:creationId xmlns:p14="http://schemas.microsoft.com/office/powerpoint/2010/main" val="2971370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FEACE-63A3-7FA8-1927-DD4241C6F650}"/>
              </a:ext>
            </a:extLst>
          </p:cNvPr>
          <p:cNvSpPr>
            <a:spLocks noGrp="1"/>
          </p:cNvSpPr>
          <p:nvPr>
            <p:ph type="title"/>
          </p:nvPr>
        </p:nvSpPr>
        <p:spPr/>
        <p:txBody>
          <a:bodyPr/>
          <a:lstStyle/>
          <a:p>
            <a:r>
              <a:rPr lang="en-US" dirty="0"/>
              <a:t>                      </a:t>
            </a:r>
            <a:r>
              <a:rPr lang="en-US" sz="4000" b="1" dirty="0">
                <a:latin typeface="Times New Roman"/>
                <a:cs typeface="Times New Roman"/>
              </a:rPr>
              <a:t>Third PRC</a:t>
            </a:r>
          </a:p>
        </p:txBody>
      </p:sp>
      <p:pic>
        <p:nvPicPr>
          <p:cNvPr id="7" name="Content Placeholder 6">
            <a:extLst>
              <a:ext uri="{FF2B5EF4-FFF2-40B4-BE49-F238E27FC236}">
                <a16:creationId xmlns:a16="http://schemas.microsoft.com/office/drawing/2014/main" id="{58ACF61C-8FE7-6377-9F09-5CD910D013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0823" y="2254179"/>
            <a:ext cx="4529673" cy="3416300"/>
          </a:xfrm>
        </p:spPr>
      </p:pic>
      <p:sp>
        <p:nvSpPr>
          <p:cNvPr id="8" name="TextBox 7">
            <a:extLst>
              <a:ext uri="{FF2B5EF4-FFF2-40B4-BE49-F238E27FC236}">
                <a16:creationId xmlns:a16="http://schemas.microsoft.com/office/drawing/2014/main" id="{398B02B8-4B39-822C-8264-0DC4744C4D74}"/>
              </a:ext>
            </a:extLst>
          </p:cNvPr>
          <p:cNvSpPr txBox="1"/>
          <p:nvPr/>
        </p:nvSpPr>
        <p:spPr>
          <a:xfrm>
            <a:off x="657546" y="6020656"/>
            <a:ext cx="11373491" cy="923330"/>
          </a:xfrm>
          <a:prstGeom prst="rect">
            <a:avLst/>
          </a:prstGeom>
          <a:noFill/>
        </p:spPr>
        <p:txBody>
          <a:bodyPr wrap="square" rtlCol="0">
            <a:spAutoFit/>
          </a:bodyPr>
          <a:lstStyle/>
          <a:p>
            <a:r>
              <a:rPr lang="en-US" sz="1800" dirty="0">
                <a:solidFill>
                  <a:schemeClr val="tx1"/>
                </a:solidFill>
                <a:latin typeface="Times New Roman"/>
                <a:ea typeface="+mn-lt"/>
                <a:cs typeface="+mn-lt"/>
              </a:rPr>
              <a:t>Logistic Regression model achieved the highest accuracy at </a:t>
            </a:r>
            <a:r>
              <a:rPr lang="en-IN" dirty="0">
                <a:effectLst/>
              </a:rPr>
              <a:t>96.573427</a:t>
            </a:r>
            <a:r>
              <a:rPr lang="en-US" sz="1800" dirty="0">
                <a:solidFill>
                  <a:schemeClr val="tx1"/>
                </a:solidFill>
                <a:latin typeface="Times New Roman"/>
                <a:ea typeface="+mn-lt"/>
                <a:cs typeface="+mn-lt"/>
              </a:rPr>
              <a:t> and also had a relatively low false positive rate(</a:t>
            </a:r>
            <a:r>
              <a:rPr lang="en-US" sz="1800" dirty="0" err="1">
                <a:solidFill>
                  <a:schemeClr val="tx1"/>
                </a:solidFill>
                <a:latin typeface="Times New Roman"/>
                <a:ea typeface="+mn-lt"/>
                <a:cs typeface="+mn-lt"/>
              </a:rPr>
              <a:t>fpr</a:t>
            </a:r>
            <a:r>
              <a:rPr lang="en-US" sz="1800" dirty="0">
                <a:solidFill>
                  <a:schemeClr val="tx1"/>
                </a:solidFill>
                <a:latin typeface="Times New Roman"/>
                <a:ea typeface="+mn-lt"/>
                <a:cs typeface="+mn-lt"/>
              </a:rPr>
              <a:t>) of </a:t>
            </a:r>
            <a:r>
              <a:rPr lang="en-IN" dirty="0">
                <a:effectLst/>
              </a:rPr>
              <a:t>0.044463</a:t>
            </a:r>
            <a:r>
              <a:rPr lang="en-US" sz="1800" b="0" i="0" u="none" strike="noStrike" noProof="0" dirty="0">
                <a:solidFill>
                  <a:srgbClr val="000000"/>
                </a:solidFill>
              </a:rPr>
              <a:t> </a:t>
            </a:r>
            <a:r>
              <a:rPr lang="en-US" sz="1800" dirty="0">
                <a:solidFill>
                  <a:schemeClr val="tx1"/>
                </a:solidFill>
                <a:latin typeface="Times New Roman"/>
                <a:ea typeface="+mn-lt"/>
                <a:cs typeface="+mn-lt"/>
              </a:rPr>
              <a:t>and true positive rate </a:t>
            </a:r>
            <a:r>
              <a:rPr lang="en-IN" dirty="0">
                <a:effectLst/>
              </a:rPr>
              <a:t>0.978181</a:t>
            </a:r>
            <a:r>
              <a:rPr lang="en-US" sz="1800" b="0" i="0" u="none" strike="noStrike" noProof="0" dirty="0">
                <a:solidFill>
                  <a:srgbClr val="000000"/>
                </a:solidFill>
              </a:rPr>
              <a:t> </a:t>
            </a:r>
            <a:r>
              <a:rPr lang="en-US" sz="1800" dirty="0">
                <a:solidFill>
                  <a:schemeClr val="tx1"/>
                </a:solidFill>
                <a:latin typeface="Times New Roman"/>
                <a:ea typeface="+mn-lt"/>
                <a:cs typeface="+mn-lt"/>
              </a:rPr>
              <a:t>and f1 score </a:t>
            </a:r>
            <a:r>
              <a:rPr lang="en-IN" dirty="0">
                <a:effectLst/>
              </a:rPr>
              <a:t>0.966676</a:t>
            </a:r>
            <a:r>
              <a:rPr lang="en-US" sz="1800" b="0" i="0" u="none" strike="noStrike" noProof="0" dirty="0">
                <a:solidFill>
                  <a:srgbClr val="000000"/>
                </a:solidFill>
              </a:rPr>
              <a:t> </a:t>
            </a:r>
            <a:r>
              <a:rPr lang="en-US" sz="1800" dirty="0">
                <a:solidFill>
                  <a:schemeClr val="tx1"/>
                </a:solidFill>
                <a:latin typeface="Times New Roman"/>
                <a:ea typeface="+mn-lt"/>
                <a:cs typeface="+mn-lt"/>
              </a:rPr>
              <a:t>also high.</a:t>
            </a:r>
            <a:endParaRPr lang="en-US" sz="1800" dirty="0">
              <a:solidFill>
                <a:srgbClr val="FFFFFF"/>
              </a:solidFill>
              <a:latin typeface="Times New Roman"/>
              <a:cs typeface="Times New Roman"/>
            </a:endParaRPr>
          </a:p>
          <a:p>
            <a:endParaRPr lang="en-IN" dirty="0"/>
          </a:p>
        </p:txBody>
      </p:sp>
    </p:spTree>
    <p:extLst>
      <p:ext uri="{BB962C8B-B14F-4D97-AF65-F5344CB8AC3E}">
        <p14:creationId xmlns:p14="http://schemas.microsoft.com/office/powerpoint/2010/main" val="3312257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118E-B435-3002-3250-C8F649F40C4E}"/>
              </a:ext>
            </a:extLst>
          </p:cNvPr>
          <p:cNvSpPr>
            <a:spLocks noGrp="1"/>
          </p:cNvSpPr>
          <p:nvPr>
            <p:ph type="title"/>
          </p:nvPr>
        </p:nvSpPr>
        <p:spPr/>
        <p:txBody>
          <a:bodyPr/>
          <a:lstStyle/>
          <a:p>
            <a:r>
              <a:rPr lang="en-US" sz="3200" b="1" dirty="0">
                <a:latin typeface="Times New Roman"/>
                <a:cs typeface="Times New Roman"/>
              </a:rPr>
              <a:t> DEMERITS OF SMOKE DETECTION</a:t>
            </a:r>
          </a:p>
        </p:txBody>
      </p:sp>
      <p:sp>
        <p:nvSpPr>
          <p:cNvPr id="3" name="Text Placeholder 2">
            <a:extLst>
              <a:ext uri="{FF2B5EF4-FFF2-40B4-BE49-F238E27FC236}">
                <a16:creationId xmlns:a16="http://schemas.microsoft.com/office/drawing/2014/main" id="{9AD32E3F-5B44-628B-D329-DABDF9C7A2E8}"/>
              </a:ext>
            </a:extLst>
          </p:cNvPr>
          <p:cNvSpPr>
            <a:spLocks noGrp="1"/>
          </p:cNvSpPr>
          <p:nvPr>
            <p:ph idx="1"/>
          </p:nvPr>
        </p:nvSpPr>
        <p:spPr>
          <a:xfrm>
            <a:off x="523982" y="2603500"/>
            <a:ext cx="11065267" cy="3828122"/>
          </a:xfrm>
        </p:spPr>
        <p:txBody>
          <a:bodyPr>
            <a:normAutofit fontScale="92500"/>
          </a:bodyPr>
          <a:lstStyle/>
          <a:p>
            <a:r>
              <a:rPr lang="en-US" sz="2800" dirty="0">
                <a:latin typeface="Times New Roman"/>
                <a:cs typeface="Times New Roman"/>
              </a:rPr>
              <a:t>Data Dependence: Machine learning models require large amounts of labeled data for training, which can be difficult to obtain for rare events like smoke detection, leading to potential bias or inadequate model performance.</a:t>
            </a:r>
          </a:p>
          <a:p>
            <a:r>
              <a:rPr lang="en-US" sz="2800" dirty="0">
                <a:latin typeface="Times New Roman"/>
                <a:cs typeface="Times New Roman"/>
              </a:rPr>
              <a:t>Generalization Issues: Models may struggle to generalize well to unseen environments or types of smoke, leading to false alarms or missed detections.</a:t>
            </a:r>
          </a:p>
          <a:p>
            <a:r>
              <a:rPr lang="en-US" sz="2800" dirty="0">
                <a:latin typeface="Times New Roman"/>
                <a:cs typeface="Times New Roman"/>
              </a:rPr>
              <a:t>Maintenance and Adaptation: Models may require frequent updates and maintenance to adapt to changing environments, smoke characteristics, or hardware configurations.</a:t>
            </a:r>
          </a:p>
        </p:txBody>
      </p:sp>
    </p:spTree>
    <p:extLst>
      <p:ext uri="{BB962C8B-B14F-4D97-AF65-F5344CB8AC3E}">
        <p14:creationId xmlns:p14="http://schemas.microsoft.com/office/powerpoint/2010/main" val="1922689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8C50C6-2D6D-6FBC-F07F-8429A62141E4}"/>
              </a:ext>
            </a:extLst>
          </p:cNvPr>
          <p:cNvSpPr>
            <a:spLocks noGrp="1"/>
          </p:cNvSpPr>
          <p:nvPr>
            <p:ph type="title"/>
          </p:nvPr>
        </p:nvSpPr>
        <p:spPr>
          <a:xfrm>
            <a:off x="2095928" y="2287088"/>
            <a:ext cx="3338132" cy="2283824"/>
          </a:xfrm>
        </p:spPr>
        <p:txBody>
          <a:bodyPr/>
          <a:lstStyle/>
          <a:p>
            <a:r>
              <a:rPr lang="en-IN" dirty="0"/>
              <a:t>AGENDA</a:t>
            </a:r>
          </a:p>
        </p:txBody>
      </p:sp>
      <p:sp>
        <p:nvSpPr>
          <p:cNvPr id="5" name="Text Placeholder 4">
            <a:extLst>
              <a:ext uri="{FF2B5EF4-FFF2-40B4-BE49-F238E27FC236}">
                <a16:creationId xmlns:a16="http://schemas.microsoft.com/office/drawing/2014/main" id="{FC8618CC-F0A5-5D56-3CF6-F50F85FF4DD7}"/>
              </a:ext>
            </a:extLst>
          </p:cNvPr>
          <p:cNvSpPr>
            <a:spLocks noGrp="1"/>
          </p:cNvSpPr>
          <p:nvPr>
            <p:ph type="body" idx="1"/>
          </p:nvPr>
        </p:nvSpPr>
        <p:spPr>
          <a:xfrm>
            <a:off x="6907762" y="1153758"/>
            <a:ext cx="4975312" cy="4929407"/>
          </a:xfrm>
        </p:spPr>
        <p:txBody>
          <a:bodyPr>
            <a:normAutofit lnSpcReduction="10000"/>
          </a:bodyPr>
          <a:lstStyle/>
          <a:p>
            <a:pPr marL="342900" indent="-342900">
              <a:buFont typeface="Wingdings" panose="05000000000000000000" pitchFamily="2" charset="2"/>
              <a:buChar char="v"/>
            </a:pPr>
            <a:endParaRPr lang="en-IN" dirty="0">
              <a:solidFill>
                <a:srgbClr val="7030A0"/>
              </a:solidFill>
              <a:effectLst>
                <a:outerShdw blurRad="38100" dist="38100" dir="2700000" algn="tl">
                  <a:srgbClr val="000000">
                    <a:alpha val="43137"/>
                  </a:srgbClr>
                </a:outerShdw>
              </a:effectLst>
            </a:endParaRPr>
          </a:p>
          <a:p>
            <a:pPr marL="342900" indent="-342900">
              <a:buFont typeface="Wingdings" panose="05000000000000000000" pitchFamily="2" charset="2"/>
              <a:buChar char="v"/>
            </a:pPr>
            <a:r>
              <a:rPr lang="en-US" dirty="0">
                <a:solidFill>
                  <a:srgbClr val="7030A0"/>
                </a:solidFill>
                <a:effectLst>
                  <a:outerShdw blurRad="38100" dist="38100" dir="2700000" algn="tl">
                    <a:srgbClr val="000000">
                      <a:alpha val="43137"/>
                    </a:srgbClr>
                  </a:outerShdw>
                </a:effectLst>
              </a:rPr>
              <a:t>Problem Statement</a:t>
            </a:r>
          </a:p>
          <a:p>
            <a:pPr marL="342900" indent="-342900">
              <a:buFont typeface="Wingdings" panose="05000000000000000000" pitchFamily="2" charset="2"/>
              <a:buChar char="v"/>
            </a:pPr>
            <a:r>
              <a:rPr lang="en-IN" dirty="0">
                <a:solidFill>
                  <a:srgbClr val="7030A0"/>
                </a:solidFill>
                <a:effectLst>
                  <a:outerShdw blurRad="38100" dist="38100" dir="2700000" algn="tl">
                    <a:srgbClr val="000000">
                      <a:alpha val="43137"/>
                    </a:srgbClr>
                  </a:outerShdw>
                </a:effectLst>
              </a:rPr>
              <a:t>FLOW OF THE PROJECT</a:t>
            </a:r>
          </a:p>
          <a:p>
            <a:pPr marL="342900" indent="-342900">
              <a:buFont typeface="Wingdings" panose="05000000000000000000" pitchFamily="2" charset="2"/>
              <a:buChar char="v"/>
            </a:pPr>
            <a:r>
              <a:rPr lang="en-US" dirty="0">
                <a:solidFill>
                  <a:srgbClr val="7030A0"/>
                </a:solidFill>
                <a:effectLst>
                  <a:outerShdw blurRad="38100" dist="38100" dir="2700000" algn="tl">
                    <a:srgbClr val="000000">
                      <a:alpha val="43137"/>
                    </a:srgbClr>
                  </a:outerShdw>
                </a:effectLst>
              </a:rPr>
              <a:t>Data collection</a:t>
            </a:r>
          </a:p>
          <a:p>
            <a:pPr marL="342900" indent="-342900">
              <a:buFont typeface="Wingdings" panose="05000000000000000000" pitchFamily="2" charset="2"/>
              <a:buChar char="v"/>
            </a:pPr>
            <a:r>
              <a:rPr lang="en-US" dirty="0">
                <a:solidFill>
                  <a:srgbClr val="7030A0"/>
                </a:solidFill>
                <a:effectLst>
                  <a:outerShdw blurRad="38100" dist="38100" dir="2700000" algn="tl">
                    <a:srgbClr val="000000">
                      <a:alpha val="43137"/>
                    </a:srgbClr>
                  </a:outerShdw>
                </a:effectLst>
              </a:rPr>
              <a:t>Preprocessing</a:t>
            </a:r>
          </a:p>
          <a:p>
            <a:pPr marL="342900" indent="-342900">
              <a:buFont typeface="Wingdings" panose="05000000000000000000" pitchFamily="2" charset="2"/>
              <a:buChar char="v"/>
            </a:pPr>
            <a:r>
              <a:rPr lang="en-US" dirty="0">
                <a:solidFill>
                  <a:srgbClr val="7030A0"/>
                </a:solidFill>
                <a:effectLst>
                  <a:outerShdw blurRad="38100" dist="38100" dir="2700000" algn="tl">
                    <a:srgbClr val="000000">
                      <a:alpha val="43137"/>
                    </a:srgbClr>
                  </a:outerShdw>
                </a:effectLst>
              </a:rPr>
              <a:t>First Data-Frame</a:t>
            </a:r>
          </a:p>
          <a:p>
            <a:pPr marL="342900" indent="-342900">
              <a:buFont typeface="Wingdings" panose="05000000000000000000" pitchFamily="2" charset="2"/>
              <a:buChar char="v"/>
            </a:pPr>
            <a:r>
              <a:rPr lang="en-US" dirty="0">
                <a:solidFill>
                  <a:srgbClr val="7030A0"/>
                </a:solidFill>
                <a:effectLst>
                  <a:outerShdw blurRad="38100" dist="38100" dir="2700000" algn="tl">
                    <a:srgbClr val="000000">
                      <a:alpha val="43137"/>
                    </a:srgbClr>
                  </a:outerShdw>
                </a:effectLst>
              </a:rPr>
              <a:t>Class Imbalance</a:t>
            </a:r>
          </a:p>
          <a:p>
            <a:pPr marL="342900" indent="-342900">
              <a:buFont typeface="Wingdings" panose="05000000000000000000" pitchFamily="2" charset="2"/>
              <a:buChar char="v"/>
            </a:pPr>
            <a:r>
              <a:rPr lang="en-US" dirty="0">
                <a:solidFill>
                  <a:srgbClr val="7030A0"/>
                </a:solidFill>
                <a:effectLst>
                  <a:outerShdw blurRad="38100" dist="38100" dir="2700000" algn="tl">
                    <a:srgbClr val="000000">
                      <a:alpha val="43137"/>
                    </a:srgbClr>
                  </a:outerShdw>
                </a:effectLst>
              </a:rPr>
              <a:t>Outliers</a:t>
            </a:r>
          </a:p>
          <a:p>
            <a:pPr marL="342900" indent="-342900">
              <a:buFont typeface="Wingdings" panose="05000000000000000000" pitchFamily="2" charset="2"/>
              <a:buChar char="v"/>
            </a:pPr>
            <a:r>
              <a:rPr lang="en-US" dirty="0">
                <a:solidFill>
                  <a:srgbClr val="7030A0"/>
                </a:solidFill>
                <a:effectLst>
                  <a:outerShdw blurRad="38100" dist="38100" dir="2700000" algn="tl">
                    <a:srgbClr val="000000">
                      <a:alpha val="43137"/>
                    </a:srgbClr>
                  </a:outerShdw>
                </a:effectLst>
              </a:rPr>
              <a:t>Second Data-Frame</a:t>
            </a:r>
          </a:p>
          <a:p>
            <a:pPr marL="342900" indent="-342900">
              <a:buFont typeface="Wingdings" panose="05000000000000000000" pitchFamily="2" charset="2"/>
              <a:buChar char="v"/>
            </a:pPr>
            <a:r>
              <a:rPr lang="en-US" dirty="0">
                <a:solidFill>
                  <a:srgbClr val="7030A0"/>
                </a:solidFill>
                <a:effectLst>
                  <a:outerShdw blurRad="38100" dist="38100" dir="2700000" algn="tl">
                    <a:srgbClr val="000000">
                      <a:alpha val="43137"/>
                    </a:srgbClr>
                  </a:outerShdw>
                </a:effectLst>
              </a:rPr>
              <a:t>Feature Selection</a:t>
            </a:r>
          </a:p>
          <a:p>
            <a:pPr marL="342900" indent="-342900">
              <a:buFont typeface="Wingdings" panose="05000000000000000000" pitchFamily="2" charset="2"/>
              <a:buChar char="v"/>
            </a:pPr>
            <a:r>
              <a:rPr lang="en-US" dirty="0">
                <a:solidFill>
                  <a:srgbClr val="7030A0"/>
                </a:solidFill>
                <a:effectLst>
                  <a:outerShdw blurRad="38100" dist="38100" dir="2700000" algn="tl">
                    <a:srgbClr val="000000">
                      <a:alpha val="43137"/>
                    </a:srgbClr>
                  </a:outerShdw>
                </a:effectLst>
              </a:rPr>
              <a:t>Third  Data-Frame</a:t>
            </a:r>
          </a:p>
          <a:p>
            <a:pPr marL="342900" indent="-342900">
              <a:buFont typeface="Wingdings" panose="05000000000000000000" pitchFamily="2" charset="2"/>
              <a:buChar char="v"/>
            </a:pPr>
            <a:r>
              <a:rPr lang="en-IN" dirty="0">
                <a:solidFill>
                  <a:srgbClr val="7030A0"/>
                </a:solidFill>
                <a:effectLst>
                  <a:outerShdw blurRad="38100" dist="38100" dir="2700000" algn="tl">
                    <a:srgbClr val="000000">
                      <a:alpha val="43137"/>
                    </a:srgbClr>
                  </a:outerShdw>
                </a:effectLst>
              </a:rPr>
              <a:t> DEMERITS </a:t>
            </a:r>
          </a:p>
        </p:txBody>
      </p:sp>
    </p:spTree>
    <p:extLst>
      <p:ext uri="{BB962C8B-B14F-4D97-AF65-F5344CB8AC3E}">
        <p14:creationId xmlns:p14="http://schemas.microsoft.com/office/powerpoint/2010/main" val="3015555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43F2C-3207-626B-8A34-08C619B98B3B}"/>
              </a:ext>
            </a:extLst>
          </p:cNvPr>
          <p:cNvSpPr>
            <a:spLocks noGrp="1"/>
          </p:cNvSpPr>
          <p:nvPr>
            <p:ph type="ctrTitle"/>
          </p:nvPr>
        </p:nvSpPr>
        <p:spPr>
          <a:xfrm>
            <a:off x="1524825" y="1298349"/>
            <a:ext cx="8825658" cy="2677648"/>
          </a:xfrm>
        </p:spPr>
        <p:txBody>
          <a:bodyPr/>
          <a:lstStyle/>
          <a:p>
            <a:r>
              <a:rPr lang="en-US" sz="8000" b="1" dirty="0">
                <a:latin typeface="Times New Roman"/>
                <a:cs typeface="Times New Roman"/>
              </a:rPr>
              <a:t>     THANK YOU</a:t>
            </a:r>
          </a:p>
        </p:txBody>
      </p:sp>
    </p:spTree>
    <p:extLst>
      <p:ext uri="{BB962C8B-B14F-4D97-AF65-F5344CB8AC3E}">
        <p14:creationId xmlns:p14="http://schemas.microsoft.com/office/powerpoint/2010/main" val="2231424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E559A-C1CF-9568-3254-865A83B8272B}"/>
              </a:ext>
            </a:extLst>
          </p:cNvPr>
          <p:cNvSpPr>
            <a:spLocks noGrp="1"/>
          </p:cNvSpPr>
          <p:nvPr>
            <p:ph type="title"/>
          </p:nvPr>
        </p:nvSpPr>
        <p:spPr>
          <a:xfrm>
            <a:off x="1899006" y="1058238"/>
            <a:ext cx="8393987" cy="755958"/>
          </a:xfrm>
        </p:spPr>
        <p:txBody>
          <a:bodyPr/>
          <a:lstStyle/>
          <a:p>
            <a:r>
              <a:rPr lang="en-US" dirty="0"/>
              <a:t>               </a:t>
            </a:r>
            <a:r>
              <a:rPr lang="en-US" b="1" dirty="0">
                <a:latin typeface="Times New Roman"/>
                <a:cs typeface="Times New Roman"/>
              </a:rPr>
              <a:t>Problem Statement</a:t>
            </a:r>
          </a:p>
        </p:txBody>
      </p:sp>
      <p:sp>
        <p:nvSpPr>
          <p:cNvPr id="3" name="Content Placeholder 2">
            <a:extLst>
              <a:ext uri="{FF2B5EF4-FFF2-40B4-BE49-F238E27FC236}">
                <a16:creationId xmlns:a16="http://schemas.microsoft.com/office/drawing/2014/main" id="{AAE0EE65-241B-F2EA-463B-92D9712C2847}"/>
              </a:ext>
            </a:extLst>
          </p:cNvPr>
          <p:cNvSpPr>
            <a:spLocks noGrp="1"/>
          </p:cNvSpPr>
          <p:nvPr>
            <p:ph idx="1"/>
          </p:nvPr>
        </p:nvSpPr>
        <p:spPr>
          <a:xfrm>
            <a:off x="1006868" y="2753474"/>
            <a:ext cx="8973746" cy="3266326"/>
          </a:xfrm>
        </p:spPr>
        <p:txBody>
          <a:bodyPr vert="horz" lIns="91440" tIns="45720" rIns="91440" bIns="45720" rtlCol="0" anchor="t">
            <a:noAutofit/>
          </a:bodyPr>
          <a:lstStyle/>
          <a:p>
            <a:r>
              <a:rPr lang="en-US" sz="2800" dirty="0">
                <a:latin typeface="Times New Roman"/>
                <a:ea typeface="+mn-lt"/>
                <a:cs typeface="+mn-lt"/>
              </a:rPr>
              <a:t>To Develop a machine learning model that can accurately identify instances of smoke or non-smoke.</a:t>
            </a:r>
          </a:p>
          <a:p>
            <a:r>
              <a:rPr lang="en-US" sz="2800" dirty="0">
                <a:latin typeface="Times New Roman" panose="02020603050405020304" pitchFamily="18" charset="0"/>
                <a:cs typeface="Times New Roman" panose="02020603050405020304" pitchFamily="18" charset="0"/>
              </a:rPr>
              <a:t>Predictor is categorical column so Predicted the best fitted model using classification machine learning algorithm.</a:t>
            </a:r>
            <a:endParaRPr lang="en-US" sz="2800" b="1" dirty="0">
              <a:latin typeface="Times New Roman"/>
              <a:ea typeface="+mn-lt"/>
              <a:cs typeface="+mn-lt"/>
            </a:endParaRPr>
          </a:p>
          <a:p>
            <a:pPr marL="0" indent="0">
              <a:buNone/>
            </a:pPr>
            <a:endParaRPr lang="en-US" sz="3200" b="1" dirty="0">
              <a:latin typeface="Times New Roman"/>
              <a:cs typeface="Times New Roman"/>
            </a:endParaRPr>
          </a:p>
        </p:txBody>
      </p:sp>
    </p:spTree>
    <p:extLst>
      <p:ext uri="{BB962C8B-B14F-4D97-AF65-F5344CB8AC3E}">
        <p14:creationId xmlns:p14="http://schemas.microsoft.com/office/powerpoint/2010/main" val="3365622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484D0-4144-9C91-B658-140DC264C461}"/>
              </a:ext>
            </a:extLst>
          </p:cNvPr>
          <p:cNvSpPr>
            <a:spLocks noGrp="1"/>
          </p:cNvSpPr>
          <p:nvPr>
            <p:ph type="title"/>
          </p:nvPr>
        </p:nvSpPr>
        <p:spPr/>
        <p:txBody>
          <a:bodyPr/>
          <a:lstStyle/>
          <a:p>
            <a:pPr algn="ctr"/>
            <a:r>
              <a:rPr lang="en-IN" dirty="0"/>
              <a:t>FLOW OF THE PROJECT</a:t>
            </a:r>
          </a:p>
        </p:txBody>
      </p:sp>
      <p:graphicFrame>
        <p:nvGraphicFramePr>
          <p:cNvPr id="10" name="Content Placeholder 9">
            <a:extLst>
              <a:ext uri="{FF2B5EF4-FFF2-40B4-BE49-F238E27FC236}">
                <a16:creationId xmlns:a16="http://schemas.microsoft.com/office/drawing/2014/main" id="{68C94277-179F-FACA-B13F-E5302FA464EB}"/>
              </a:ext>
            </a:extLst>
          </p:cNvPr>
          <p:cNvGraphicFramePr>
            <a:graphicFrameLocks noGrp="1"/>
          </p:cNvGraphicFramePr>
          <p:nvPr>
            <p:ph idx="1"/>
            <p:extLst>
              <p:ext uri="{D42A27DB-BD31-4B8C-83A1-F6EECF244321}">
                <p14:modId xmlns:p14="http://schemas.microsoft.com/office/powerpoint/2010/main" val="413350616"/>
              </p:ext>
            </p:extLst>
          </p:nvPr>
        </p:nvGraphicFramePr>
        <p:xfrm>
          <a:off x="1155700" y="2603500"/>
          <a:ext cx="8824913"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9914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C8AB4-79C7-68C2-CEE9-8C8AB4A89305}"/>
              </a:ext>
            </a:extLst>
          </p:cNvPr>
          <p:cNvSpPr>
            <a:spLocks noGrp="1"/>
          </p:cNvSpPr>
          <p:nvPr>
            <p:ph type="title"/>
          </p:nvPr>
        </p:nvSpPr>
        <p:spPr/>
        <p:txBody>
          <a:bodyPr/>
          <a:lstStyle/>
          <a:p>
            <a:r>
              <a:rPr lang="en-US" dirty="0"/>
              <a:t>                     Data Collection</a:t>
            </a:r>
            <a:endParaRPr lang="en-US" sz="4000" b="1" dirty="0">
              <a:latin typeface="Times New Roman"/>
              <a:cs typeface="Times New Roman"/>
            </a:endParaRPr>
          </a:p>
        </p:txBody>
      </p:sp>
      <p:sp>
        <p:nvSpPr>
          <p:cNvPr id="3" name="Content Placeholder 2">
            <a:extLst>
              <a:ext uri="{FF2B5EF4-FFF2-40B4-BE49-F238E27FC236}">
                <a16:creationId xmlns:a16="http://schemas.microsoft.com/office/drawing/2014/main" id="{0A3626AD-9094-3C06-0D88-8EA44BA472BD}"/>
              </a:ext>
            </a:extLst>
          </p:cNvPr>
          <p:cNvSpPr>
            <a:spLocks noGrp="1"/>
          </p:cNvSpPr>
          <p:nvPr>
            <p:ph idx="1"/>
          </p:nvPr>
        </p:nvSpPr>
        <p:spPr/>
        <p:txBody>
          <a:bodyPr vert="horz" lIns="91440" tIns="45720" rIns="91440" bIns="45720" rtlCol="0" anchor="t">
            <a:normAutofit/>
          </a:bodyPr>
          <a:lstStyle/>
          <a:p>
            <a:endParaRPr lang="en-US" dirty="0"/>
          </a:p>
          <a:p>
            <a:r>
              <a:rPr lang="en-US" sz="2400" dirty="0">
                <a:latin typeface="Times New Roman"/>
                <a:cs typeface="Times New Roman"/>
              </a:rPr>
              <a:t>In the dataset there are 62630 Rows and 16 Columns.</a:t>
            </a:r>
          </a:p>
          <a:p>
            <a:r>
              <a:rPr lang="en-US" sz="2400" dirty="0">
                <a:latin typeface="Times New Roman"/>
                <a:cs typeface="Times New Roman"/>
              </a:rPr>
              <a:t>It has columns consist of numerical and are categorical.</a:t>
            </a:r>
            <a:endParaRPr lang="en-US" sz="2400" dirty="0"/>
          </a:p>
          <a:p>
            <a:r>
              <a:rPr lang="en-US" sz="2400" dirty="0">
                <a:latin typeface="Times New Roman"/>
                <a:cs typeface="Times New Roman"/>
              </a:rPr>
              <a:t>The target column is Categorical so, I perform Classification Machine learning Algorithm.</a:t>
            </a:r>
          </a:p>
          <a:p>
            <a:endParaRPr lang="en-US" dirty="0"/>
          </a:p>
        </p:txBody>
      </p:sp>
    </p:spTree>
    <p:extLst>
      <p:ext uri="{BB962C8B-B14F-4D97-AF65-F5344CB8AC3E}">
        <p14:creationId xmlns:p14="http://schemas.microsoft.com/office/powerpoint/2010/main" val="2174251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957BF-284D-3910-0AC9-F29DDF533F44}"/>
              </a:ext>
            </a:extLst>
          </p:cNvPr>
          <p:cNvSpPr>
            <a:spLocks noGrp="1"/>
          </p:cNvSpPr>
          <p:nvPr>
            <p:ph type="title"/>
          </p:nvPr>
        </p:nvSpPr>
        <p:spPr/>
        <p:txBody>
          <a:bodyPr/>
          <a:lstStyle/>
          <a:p>
            <a:pPr algn="ctr"/>
            <a:r>
              <a:rPr lang="en-US" sz="3600" b="1" dirty="0">
                <a:solidFill>
                  <a:srgbClr val="EBEBEB"/>
                </a:solidFill>
                <a:latin typeface="Times New Roman"/>
                <a:cs typeface="Times New Roman"/>
              </a:rPr>
              <a:t>Data Frame 1</a:t>
            </a:r>
            <a:endParaRPr lang="en-IN" dirty="0"/>
          </a:p>
        </p:txBody>
      </p:sp>
      <p:graphicFrame>
        <p:nvGraphicFramePr>
          <p:cNvPr id="4" name="Content Placeholder 3">
            <a:extLst>
              <a:ext uri="{FF2B5EF4-FFF2-40B4-BE49-F238E27FC236}">
                <a16:creationId xmlns:a16="http://schemas.microsoft.com/office/drawing/2014/main" id="{B4348B5A-A861-2F81-FACD-25660285CA6F}"/>
              </a:ext>
            </a:extLst>
          </p:cNvPr>
          <p:cNvGraphicFramePr>
            <a:graphicFrameLocks noGrp="1"/>
          </p:cNvGraphicFramePr>
          <p:nvPr>
            <p:ph idx="1"/>
            <p:extLst>
              <p:ext uri="{D42A27DB-BD31-4B8C-83A1-F6EECF244321}">
                <p14:modId xmlns:p14="http://schemas.microsoft.com/office/powerpoint/2010/main" val="1327833460"/>
              </p:ext>
            </p:extLst>
          </p:nvPr>
        </p:nvGraphicFramePr>
        <p:xfrm>
          <a:off x="1155700" y="2603499"/>
          <a:ext cx="9190375" cy="3581544"/>
        </p:xfrm>
        <a:graphic>
          <a:graphicData uri="http://schemas.openxmlformats.org/drawingml/2006/table">
            <a:tbl>
              <a:tblPr firstRow="1" bandRow="1">
                <a:tableStyleId>{5C22544A-7EE6-4342-B048-85BDC9FD1C3A}</a:tableStyleId>
              </a:tblPr>
              <a:tblGrid>
                <a:gridCol w="1838075">
                  <a:extLst>
                    <a:ext uri="{9D8B030D-6E8A-4147-A177-3AD203B41FA5}">
                      <a16:colId xmlns:a16="http://schemas.microsoft.com/office/drawing/2014/main" val="89577786"/>
                    </a:ext>
                  </a:extLst>
                </a:gridCol>
                <a:gridCol w="1838075">
                  <a:extLst>
                    <a:ext uri="{9D8B030D-6E8A-4147-A177-3AD203B41FA5}">
                      <a16:colId xmlns:a16="http://schemas.microsoft.com/office/drawing/2014/main" val="985079531"/>
                    </a:ext>
                  </a:extLst>
                </a:gridCol>
                <a:gridCol w="1838075">
                  <a:extLst>
                    <a:ext uri="{9D8B030D-6E8A-4147-A177-3AD203B41FA5}">
                      <a16:colId xmlns:a16="http://schemas.microsoft.com/office/drawing/2014/main" val="1442318848"/>
                    </a:ext>
                  </a:extLst>
                </a:gridCol>
                <a:gridCol w="1838075">
                  <a:extLst>
                    <a:ext uri="{9D8B030D-6E8A-4147-A177-3AD203B41FA5}">
                      <a16:colId xmlns:a16="http://schemas.microsoft.com/office/drawing/2014/main" val="3227022407"/>
                    </a:ext>
                  </a:extLst>
                </a:gridCol>
                <a:gridCol w="1838075">
                  <a:extLst>
                    <a:ext uri="{9D8B030D-6E8A-4147-A177-3AD203B41FA5}">
                      <a16:colId xmlns:a16="http://schemas.microsoft.com/office/drawing/2014/main" val="1866732063"/>
                    </a:ext>
                  </a:extLst>
                </a:gridCol>
              </a:tblGrid>
              <a:tr h="447693">
                <a:tc>
                  <a:txBody>
                    <a:bodyPr/>
                    <a:lstStyle/>
                    <a:p>
                      <a:pPr lvl="0">
                        <a:buNone/>
                      </a:pPr>
                      <a:r>
                        <a:rPr lang="en-US" dirty="0"/>
                        <a:t>MODEL</a:t>
                      </a:r>
                    </a:p>
                  </a:txBody>
                  <a:tcPr/>
                </a:tc>
                <a:tc>
                  <a:txBody>
                    <a:bodyPr/>
                    <a:lstStyle/>
                    <a:p>
                      <a:pPr lvl="0">
                        <a:buNone/>
                      </a:pPr>
                      <a:r>
                        <a:rPr lang="en-US"/>
                        <a:t>ACCURACY</a:t>
                      </a:r>
                    </a:p>
                  </a:txBody>
                  <a:tcPr/>
                </a:tc>
                <a:tc>
                  <a:txBody>
                    <a:bodyPr/>
                    <a:lstStyle/>
                    <a:p>
                      <a:pPr lvl="0">
                        <a:buNone/>
                      </a:pPr>
                      <a:r>
                        <a:rPr lang="en-US"/>
                        <a:t>FPR</a:t>
                      </a:r>
                    </a:p>
                  </a:txBody>
                  <a:tcPr/>
                </a:tc>
                <a:tc>
                  <a:txBody>
                    <a:bodyPr/>
                    <a:lstStyle/>
                    <a:p>
                      <a:pPr lvl="0">
                        <a:buNone/>
                      </a:pPr>
                      <a:r>
                        <a:rPr lang="en-US"/>
                        <a:t>TPR</a:t>
                      </a:r>
                    </a:p>
                  </a:txBody>
                  <a:tcPr/>
                </a:tc>
                <a:tc>
                  <a:txBody>
                    <a:bodyPr/>
                    <a:lstStyle/>
                    <a:p>
                      <a:pPr lvl="0">
                        <a:buNone/>
                      </a:pPr>
                      <a:r>
                        <a:rPr lang="en-US"/>
                        <a:t>F1SCORE</a:t>
                      </a:r>
                    </a:p>
                  </a:txBody>
                  <a:tcPr/>
                </a:tc>
                <a:extLst>
                  <a:ext uri="{0D108BD9-81ED-4DB2-BD59-A6C34878D82A}">
                    <a16:rowId xmlns:a16="http://schemas.microsoft.com/office/drawing/2014/main" val="2942830520"/>
                  </a:ext>
                </a:extLst>
              </a:tr>
              <a:tr h="447693">
                <a:tc>
                  <a:txBody>
                    <a:bodyPr/>
                    <a:lstStyle/>
                    <a:p>
                      <a:pPr lvl="0">
                        <a:buNone/>
                      </a:pPr>
                      <a:r>
                        <a:rPr lang="en-US" sz="1600" b="0" i="0" u="none" strike="noStrike" noProof="0">
                          <a:latin typeface="Century Gothic"/>
                        </a:rPr>
                        <a:t>LOG</a:t>
                      </a:r>
                      <a:endParaRPr lang="en-US" b="0"/>
                    </a:p>
                  </a:txBody>
                  <a:tcPr/>
                </a:tc>
                <a:tc>
                  <a:txBody>
                    <a:bodyPr/>
                    <a:lstStyle/>
                    <a:p>
                      <a:pPr lvl="0">
                        <a:buNone/>
                      </a:pPr>
                      <a:r>
                        <a:rPr lang="en-US" sz="1600" b="0" i="0" u="none" strike="noStrike" noProof="0" dirty="0">
                          <a:solidFill>
                            <a:srgbClr val="000000"/>
                          </a:solidFill>
                          <a:latin typeface="Century Gothic"/>
                        </a:rPr>
                        <a:t>98.882325</a:t>
                      </a:r>
                      <a:endParaRPr lang="en-US" sz="1600" b="0" dirty="0"/>
                    </a:p>
                  </a:txBody>
                  <a:tcPr/>
                </a:tc>
                <a:tc>
                  <a:txBody>
                    <a:bodyPr/>
                    <a:lstStyle/>
                    <a:p>
                      <a:pPr lvl="0">
                        <a:buNone/>
                      </a:pPr>
                      <a:r>
                        <a:rPr lang="en-US" sz="1600" b="0" i="0" u="none" strike="noStrike" noProof="0" dirty="0">
                          <a:solidFill>
                            <a:srgbClr val="000000"/>
                          </a:solidFill>
                        </a:rPr>
                        <a:t>0.013414</a:t>
                      </a:r>
                      <a:endParaRPr lang="en-US" sz="1600" b="0" dirty="0"/>
                    </a:p>
                  </a:txBody>
                  <a:tcPr/>
                </a:tc>
                <a:tc>
                  <a:txBody>
                    <a:bodyPr/>
                    <a:lstStyle/>
                    <a:p>
                      <a:pPr lvl="0">
                        <a:buNone/>
                      </a:pPr>
                      <a:r>
                        <a:rPr lang="en-US" sz="1600" b="0" i="0" u="none" strike="noStrike" noProof="0" dirty="0">
                          <a:solidFill>
                            <a:srgbClr val="000000"/>
                          </a:solidFill>
                        </a:rPr>
                        <a:t>0.994413</a:t>
                      </a:r>
                      <a:endParaRPr lang="en-US" sz="1600" b="0" dirty="0"/>
                    </a:p>
                  </a:txBody>
                  <a:tcPr/>
                </a:tc>
                <a:tc>
                  <a:txBody>
                    <a:bodyPr/>
                    <a:lstStyle/>
                    <a:p>
                      <a:pPr lvl="0">
                        <a:buNone/>
                      </a:pPr>
                      <a:r>
                        <a:rPr lang="en-US" sz="1600" b="0" i="0" u="none" strike="noStrike" noProof="0" dirty="0">
                          <a:solidFill>
                            <a:srgbClr val="000000"/>
                          </a:solidFill>
                        </a:rPr>
                        <a:t>0.980716</a:t>
                      </a:r>
                      <a:endParaRPr lang="en-US" sz="1600" b="0" dirty="0"/>
                    </a:p>
                  </a:txBody>
                  <a:tcPr/>
                </a:tc>
                <a:extLst>
                  <a:ext uri="{0D108BD9-81ED-4DB2-BD59-A6C34878D82A}">
                    <a16:rowId xmlns:a16="http://schemas.microsoft.com/office/drawing/2014/main" val="2071022743"/>
                  </a:ext>
                </a:extLst>
              </a:tr>
              <a:tr h="447693">
                <a:tc>
                  <a:txBody>
                    <a:bodyPr/>
                    <a:lstStyle/>
                    <a:p>
                      <a:pPr lvl="0">
                        <a:buNone/>
                      </a:pPr>
                      <a:r>
                        <a:rPr lang="en-US" sz="1600" b="0"/>
                        <a:t>Dt</a:t>
                      </a:r>
                      <a:endParaRPr lang="en-US" b="0"/>
                    </a:p>
                  </a:txBody>
                  <a:tcPr/>
                </a:tc>
                <a:tc>
                  <a:txBody>
                    <a:bodyPr/>
                    <a:lstStyle/>
                    <a:p>
                      <a:pPr lvl="0">
                        <a:buNone/>
                      </a:pPr>
                      <a:r>
                        <a:rPr lang="en-US" sz="1600" b="0" i="0" u="none" strike="noStrike" noProof="0">
                          <a:solidFill>
                            <a:srgbClr val="000000"/>
                          </a:solidFill>
                          <a:latin typeface="Century Gothic"/>
                        </a:rPr>
                        <a:t>100.000000</a:t>
                      </a:r>
                      <a:endParaRPr lang="en-US" sz="1600" b="0"/>
                    </a:p>
                  </a:txBody>
                  <a:tcPr/>
                </a:tc>
                <a:tc>
                  <a:txBody>
                    <a:bodyPr/>
                    <a:lstStyle/>
                    <a:p>
                      <a:pPr lvl="0">
                        <a:buNone/>
                      </a:pPr>
                      <a:r>
                        <a:rPr lang="en-US" sz="1600" b="0" i="0" u="none" strike="noStrike" noProof="0" dirty="0">
                          <a:solidFill>
                            <a:srgbClr val="000000"/>
                          </a:solidFill>
                        </a:rPr>
                        <a:t>0.000000</a:t>
                      </a:r>
                      <a:endParaRPr lang="en-US" sz="1600" b="0" dirty="0"/>
                    </a:p>
                  </a:txBody>
                  <a:tcPr/>
                </a:tc>
                <a:tc>
                  <a:txBody>
                    <a:bodyPr/>
                    <a:lstStyle/>
                    <a:p>
                      <a:pPr lvl="0">
                        <a:buNone/>
                      </a:pPr>
                      <a:r>
                        <a:rPr lang="en-US" sz="1600" b="0" i="0" u="none" strike="noStrike" noProof="0">
                          <a:solidFill>
                            <a:srgbClr val="000000"/>
                          </a:solidFill>
                        </a:rPr>
                        <a:t>1.000000</a:t>
                      </a:r>
                      <a:endParaRPr lang="en-US" sz="1600" b="0"/>
                    </a:p>
                  </a:txBody>
                  <a:tcPr/>
                </a:tc>
                <a:tc>
                  <a:txBody>
                    <a:bodyPr/>
                    <a:lstStyle/>
                    <a:p>
                      <a:pPr lvl="0">
                        <a:buNone/>
                      </a:pPr>
                      <a:r>
                        <a:rPr lang="en-US" sz="1600" b="0" i="0" u="none" strike="noStrike" noProof="0">
                          <a:solidFill>
                            <a:srgbClr val="000000"/>
                          </a:solidFill>
                        </a:rPr>
                        <a:t>1.000000</a:t>
                      </a:r>
                      <a:endParaRPr lang="en-US" sz="1600" b="0"/>
                    </a:p>
                  </a:txBody>
                  <a:tcPr/>
                </a:tc>
                <a:extLst>
                  <a:ext uri="{0D108BD9-81ED-4DB2-BD59-A6C34878D82A}">
                    <a16:rowId xmlns:a16="http://schemas.microsoft.com/office/drawing/2014/main" val="2332263049"/>
                  </a:ext>
                </a:extLst>
              </a:tr>
              <a:tr h="447693">
                <a:tc>
                  <a:txBody>
                    <a:bodyPr/>
                    <a:lstStyle/>
                    <a:p>
                      <a:pPr lvl="0">
                        <a:buNone/>
                      </a:pPr>
                      <a:r>
                        <a:rPr lang="en-US" sz="1600" b="0"/>
                        <a:t>RF</a:t>
                      </a:r>
                      <a:endParaRPr lang="en-US" b="0"/>
                    </a:p>
                  </a:txBody>
                  <a:tcPr/>
                </a:tc>
                <a:tc>
                  <a:txBody>
                    <a:bodyPr/>
                    <a:lstStyle/>
                    <a:p>
                      <a:pPr lvl="0">
                        <a:buNone/>
                      </a:pPr>
                      <a:r>
                        <a:rPr lang="en-US" sz="1600" b="0" i="0" u="none" strike="noStrike" noProof="0">
                          <a:solidFill>
                            <a:srgbClr val="000000"/>
                          </a:solidFill>
                        </a:rPr>
                        <a:t>100.000000</a:t>
                      </a:r>
                      <a:endParaRPr lang="en-US" sz="1600" b="0"/>
                    </a:p>
                  </a:txBody>
                  <a:tcPr/>
                </a:tc>
                <a:tc>
                  <a:txBody>
                    <a:bodyPr/>
                    <a:lstStyle/>
                    <a:p>
                      <a:pPr lvl="0">
                        <a:buNone/>
                      </a:pPr>
                      <a:r>
                        <a:rPr lang="en-US" sz="1600" b="0" i="0" u="none" strike="noStrike" noProof="0">
                          <a:solidFill>
                            <a:srgbClr val="000000"/>
                          </a:solidFill>
                        </a:rPr>
                        <a:t>0.000000</a:t>
                      </a:r>
                      <a:endParaRPr lang="en-US" sz="1600" b="0"/>
                    </a:p>
                  </a:txBody>
                  <a:tcPr/>
                </a:tc>
                <a:tc>
                  <a:txBody>
                    <a:bodyPr/>
                    <a:lstStyle/>
                    <a:p>
                      <a:pPr lvl="0">
                        <a:buNone/>
                      </a:pPr>
                      <a:r>
                        <a:rPr lang="en-US" sz="1600" b="0" i="0" u="none" strike="noStrike" noProof="0">
                          <a:solidFill>
                            <a:srgbClr val="000000"/>
                          </a:solidFill>
                        </a:rPr>
                        <a:t>1.000000</a:t>
                      </a:r>
                      <a:endParaRPr lang="en-US" sz="1600" b="0"/>
                    </a:p>
                  </a:txBody>
                  <a:tcPr/>
                </a:tc>
                <a:tc>
                  <a:txBody>
                    <a:bodyPr/>
                    <a:lstStyle/>
                    <a:p>
                      <a:pPr lvl="0">
                        <a:buNone/>
                      </a:pPr>
                      <a:r>
                        <a:rPr lang="en-US" sz="1600" b="0" i="0" u="none" strike="noStrike" noProof="0">
                          <a:solidFill>
                            <a:srgbClr val="000000"/>
                          </a:solidFill>
                        </a:rPr>
                        <a:t>0.999022</a:t>
                      </a:r>
                      <a:endParaRPr lang="en-US" sz="1600" b="0"/>
                    </a:p>
                  </a:txBody>
                  <a:tcPr/>
                </a:tc>
                <a:extLst>
                  <a:ext uri="{0D108BD9-81ED-4DB2-BD59-A6C34878D82A}">
                    <a16:rowId xmlns:a16="http://schemas.microsoft.com/office/drawing/2014/main" val="1091347379"/>
                  </a:ext>
                </a:extLst>
              </a:tr>
              <a:tr h="447693">
                <a:tc>
                  <a:txBody>
                    <a:bodyPr/>
                    <a:lstStyle/>
                    <a:p>
                      <a:pPr lvl="0">
                        <a:buNone/>
                      </a:pPr>
                      <a:r>
                        <a:rPr lang="en-US" sz="1600" b="0"/>
                        <a:t>SVC</a:t>
                      </a:r>
                      <a:endParaRPr lang="en-US" b="0"/>
                    </a:p>
                  </a:txBody>
                  <a:tcPr/>
                </a:tc>
                <a:tc>
                  <a:txBody>
                    <a:bodyPr/>
                    <a:lstStyle/>
                    <a:p>
                      <a:pPr lvl="0">
                        <a:buNone/>
                      </a:pPr>
                      <a:r>
                        <a:rPr lang="en-US" sz="1600" b="0" i="0" u="none" strike="noStrike" noProof="0" dirty="0">
                          <a:solidFill>
                            <a:srgbClr val="000000"/>
                          </a:solidFill>
                        </a:rPr>
                        <a:t>98.052052</a:t>
                      </a:r>
                      <a:endParaRPr lang="en-US" sz="1600" b="0" dirty="0"/>
                    </a:p>
                  </a:txBody>
                  <a:tcPr/>
                </a:tc>
                <a:tc>
                  <a:txBody>
                    <a:bodyPr/>
                    <a:lstStyle/>
                    <a:p>
                      <a:pPr lvl="0">
                        <a:buNone/>
                      </a:pPr>
                      <a:r>
                        <a:rPr lang="en-US" sz="1600" b="0" i="0" u="none" strike="noStrike" noProof="0">
                          <a:solidFill>
                            <a:srgbClr val="000000"/>
                          </a:solidFill>
                        </a:rPr>
                        <a:t>0.000335</a:t>
                      </a:r>
                      <a:endParaRPr lang="en-US" sz="1600" b="0"/>
                    </a:p>
                  </a:txBody>
                  <a:tcPr/>
                </a:tc>
                <a:tc>
                  <a:txBody>
                    <a:bodyPr/>
                    <a:lstStyle/>
                    <a:p>
                      <a:pPr lvl="0">
                        <a:buNone/>
                      </a:pPr>
                      <a:r>
                        <a:rPr lang="en-US" sz="1600" b="0" i="0" u="none" strike="noStrike" noProof="0">
                          <a:solidFill>
                            <a:srgbClr val="000000"/>
                          </a:solidFill>
                        </a:rPr>
                        <a:t>0.998883</a:t>
                      </a:r>
                      <a:endParaRPr lang="en-US" sz="1600" b="0"/>
                    </a:p>
                  </a:txBody>
                  <a:tcPr/>
                </a:tc>
                <a:tc>
                  <a:txBody>
                    <a:bodyPr/>
                    <a:lstStyle/>
                    <a:p>
                      <a:pPr lvl="0">
                        <a:buNone/>
                      </a:pPr>
                      <a:r>
                        <a:rPr lang="en-US" sz="1600" b="0" i="0" u="none" strike="noStrike" noProof="0">
                          <a:solidFill>
                            <a:srgbClr val="000000"/>
                          </a:solidFill>
                        </a:rPr>
                        <a:t>0.999022</a:t>
                      </a:r>
                      <a:endParaRPr lang="en-US" sz="1600" b="0"/>
                    </a:p>
                  </a:txBody>
                  <a:tcPr/>
                </a:tc>
                <a:extLst>
                  <a:ext uri="{0D108BD9-81ED-4DB2-BD59-A6C34878D82A}">
                    <a16:rowId xmlns:a16="http://schemas.microsoft.com/office/drawing/2014/main" val="595179363"/>
                  </a:ext>
                </a:extLst>
              </a:tr>
              <a:tr h="447693">
                <a:tc>
                  <a:txBody>
                    <a:bodyPr/>
                    <a:lstStyle/>
                    <a:p>
                      <a:pPr lvl="0">
                        <a:buNone/>
                      </a:pPr>
                      <a:r>
                        <a:rPr lang="en-US" sz="1600" b="0"/>
                        <a:t>KNN</a:t>
                      </a:r>
                      <a:endParaRPr lang="en-US" b="0"/>
                    </a:p>
                  </a:txBody>
                  <a:tcPr/>
                </a:tc>
                <a:tc>
                  <a:txBody>
                    <a:bodyPr/>
                    <a:lstStyle/>
                    <a:p>
                      <a:pPr lvl="0">
                        <a:buNone/>
                      </a:pPr>
                      <a:r>
                        <a:rPr lang="en-US" sz="1600" b="0" i="0" u="none" strike="noStrike" noProof="0">
                          <a:solidFill>
                            <a:srgbClr val="000000"/>
                          </a:solidFill>
                        </a:rPr>
                        <a:t>99.944116</a:t>
                      </a:r>
                      <a:endParaRPr lang="en-US" sz="1600" b="0"/>
                    </a:p>
                  </a:txBody>
                  <a:tcPr/>
                </a:tc>
                <a:tc>
                  <a:txBody>
                    <a:bodyPr/>
                    <a:lstStyle/>
                    <a:p>
                      <a:pPr lvl="0">
                        <a:buNone/>
                      </a:pPr>
                      <a:r>
                        <a:rPr lang="en-US" sz="1600" b="0" i="0" u="none" strike="noStrike" noProof="0">
                          <a:solidFill>
                            <a:srgbClr val="000000"/>
                          </a:solidFill>
                        </a:rPr>
                        <a:t>0.022803</a:t>
                      </a:r>
                      <a:endParaRPr lang="en-US" sz="1600" b="0"/>
                    </a:p>
                  </a:txBody>
                  <a:tcPr/>
                </a:tc>
                <a:tc>
                  <a:txBody>
                    <a:bodyPr/>
                    <a:lstStyle/>
                    <a:p>
                      <a:pPr lvl="0">
                        <a:buNone/>
                      </a:pPr>
                      <a:r>
                        <a:rPr lang="en-US" sz="1600" b="0" i="0" u="none" strike="noStrike" noProof="0">
                          <a:solidFill>
                            <a:srgbClr val="000000"/>
                          </a:solidFill>
                        </a:rPr>
                        <a:t>0.988827</a:t>
                      </a:r>
                      <a:endParaRPr lang="en-US" sz="1600" b="0"/>
                    </a:p>
                  </a:txBody>
                  <a:tcPr/>
                </a:tc>
                <a:tc>
                  <a:txBody>
                    <a:bodyPr/>
                    <a:lstStyle/>
                    <a:p>
                      <a:pPr lvl="0">
                        <a:buNone/>
                      </a:pPr>
                      <a:r>
                        <a:rPr lang="en-US" sz="1600" b="0" i="0" u="none" strike="noStrike" noProof="0">
                          <a:solidFill>
                            <a:srgbClr val="000000"/>
                          </a:solidFill>
                        </a:rPr>
                        <a:t>0.961957</a:t>
                      </a:r>
                      <a:endParaRPr lang="en-US" sz="1600" b="0"/>
                    </a:p>
                  </a:txBody>
                  <a:tcPr/>
                </a:tc>
                <a:extLst>
                  <a:ext uri="{0D108BD9-81ED-4DB2-BD59-A6C34878D82A}">
                    <a16:rowId xmlns:a16="http://schemas.microsoft.com/office/drawing/2014/main" val="2376605397"/>
                  </a:ext>
                </a:extLst>
              </a:tr>
              <a:tr h="447693">
                <a:tc>
                  <a:txBody>
                    <a:bodyPr/>
                    <a:lstStyle/>
                    <a:p>
                      <a:pPr lvl="0">
                        <a:buNone/>
                      </a:pPr>
                      <a:r>
                        <a:rPr lang="en-US" sz="1600" b="0" dirty="0" err="1"/>
                        <a:t>Adaboost</a:t>
                      </a:r>
                      <a:endParaRPr lang="en-US" b="0" dirty="0"/>
                    </a:p>
                  </a:txBody>
                  <a:tcPr/>
                </a:tc>
                <a:tc>
                  <a:txBody>
                    <a:bodyPr/>
                    <a:lstStyle/>
                    <a:p>
                      <a:pPr lvl="0">
                        <a:buNone/>
                      </a:pPr>
                      <a:r>
                        <a:rPr lang="en-US" sz="1600" b="0" i="0" u="none" strike="noStrike" noProof="0">
                          <a:solidFill>
                            <a:srgbClr val="000000"/>
                          </a:solidFill>
                        </a:rPr>
                        <a:t>100.000000</a:t>
                      </a:r>
                      <a:endParaRPr lang="en-US" sz="1600" b="0"/>
                    </a:p>
                  </a:txBody>
                  <a:tcPr/>
                </a:tc>
                <a:tc>
                  <a:txBody>
                    <a:bodyPr/>
                    <a:lstStyle/>
                    <a:p>
                      <a:pPr lvl="0">
                        <a:buNone/>
                      </a:pPr>
                      <a:r>
                        <a:rPr lang="en-US" sz="1600" b="0" i="0" u="none" strike="noStrike" noProof="0">
                          <a:solidFill>
                            <a:srgbClr val="000000"/>
                          </a:solidFill>
                        </a:rPr>
                        <a:t>0.000000</a:t>
                      </a:r>
                      <a:endParaRPr lang="en-US" sz="1600" b="0"/>
                    </a:p>
                  </a:txBody>
                  <a:tcPr/>
                </a:tc>
                <a:tc>
                  <a:txBody>
                    <a:bodyPr/>
                    <a:lstStyle/>
                    <a:p>
                      <a:pPr lvl="0">
                        <a:buNone/>
                      </a:pPr>
                      <a:r>
                        <a:rPr lang="en-US" sz="1600" b="0" i="0" u="none" strike="noStrike" noProof="0">
                          <a:solidFill>
                            <a:srgbClr val="000000"/>
                          </a:solidFill>
                        </a:rPr>
                        <a:t>1.000000</a:t>
                      </a:r>
                      <a:endParaRPr lang="en-US" sz="1600" b="0"/>
                    </a:p>
                  </a:txBody>
                  <a:tcPr/>
                </a:tc>
                <a:tc>
                  <a:txBody>
                    <a:bodyPr/>
                    <a:lstStyle/>
                    <a:p>
                      <a:pPr lvl="0">
                        <a:buNone/>
                      </a:pPr>
                      <a:r>
                        <a:rPr lang="en-US" sz="1600" b="0" i="0" u="none" strike="noStrike" noProof="0">
                          <a:solidFill>
                            <a:srgbClr val="000000"/>
                          </a:solidFill>
                        </a:rPr>
                        <a:t>1.000000</a:t>
                      </a:r>
                      <a:endParaRPr lang="en-US" sz="1600" b="0"/>
                    </a:p>
                  </a:txBody>
                  <a:tcPr/>
                </a:tc>
                <a:extLst>
                  <a:ext uri="{0D108BD9-81ED-4DB2-BD59-A6C34878D82A}">
                    <a16:rowId xmlns:a16="http://schemas.microsoft.com/office/drawing/2014/main" val="2915438350"/>
                  </a:ext>
                </a:extLst>
              </a:tr>
              <a:tr h="447693">
                <a:tc>
                  <a:txBody>
                    <a:bodyPr/>
                    <a:lstStyle/>
                    <a:p>
                      <a:pPr lvl="0">
                        <a:buNone/>
                      </a:pPr>
                      <a:r>
                        <a:rPr lang="en-US" sz="1600" b="0" dirty="0" err="1"/>
                        <a:t>XGBoost</a:t>
                      </a:r>
                      <a:endParaRPr lang="en-US" b="0" dirty="0"/>
                    </a:p>
                  </a:txBody>
                  <a:tcPr/>
                </a:tc>
                <a:tc>
                  <a:txBody>
                    <a:bodyPr/>
                    <a:lstStyle/>
                    <a:p>
                      <a:pPr lvl="0">
                        <a:buNone/>
                      </a:pPr>
                      <a:r>
                        <a:rPr lang="en-US" sz="1600" b="0" i="0" u="none" strike="noStrike" noProof="0" dirty="0">
                          <a:solidFill>
                            <a:srgbClr val="000000"/>
                          </a:solidFill>
                        </a:rPr>
                        <a:t>99.992017</a:t>
                      </a:r>
                      <a:endParaRPr lang="en-US" sz="1600" b="0" dirty="0"/>
                    </a:p>
                  </a:txBody>
                  <a:tcPr/>
                </a:tc>
                <a:tc>
                  <a:txBody>
                    <a:bodyPr/>
                    <a:lstStyle/>
                    <a:p>
                      <a:pPr lvl="0">
                        <a:buNone/>
                      </a:pPr>
                      <a:r>
                        <a:rPr lang="en-US" sz="1600" b="0" i="0" u="none" strike="noStrike" noProof="0">
                          <a:solidFill>
                            <a:srgbClr val="000000"/>
                          </a:solidFill>
                        </a:rPr>
                        <a:t>0.000000</a:t>
                      </a:r>
                      <a:endParaRPr lang="en-US" sz="1600" b="0"/>
                    </a:p>
                  </a:txBody>
                  <a:tcPr/>
                </a:tc>
                <a:tc>
                  <a:txBody>
                    <a:bodyPr/>
                    <a:lstStyle/>
                    <a:p>
                      <a:pPr lvl="0">
                        <a:buNone/>
                      </a:pPr>
                      <a:r>
                        <a:rPr lang="en-US" sz="1600" b="0" i="0" u="none" strike="noStrike" noProof="0">
                          <a:solidFill>
                            <a:srgbClr val="000000"/>
                          </a:solidFill>
                        </a:rPr>
                        <a:t>0.999721</a:t>
                      </a:r>
                      <a:endParaRPr lang="en-US" sz="1600" b="0"/>
                    </a:p>
                  </a:txBody>
                  <a:tcPr/>
                </a:tc>
                <a:tc>
                  <a:txBody>
                    <a:bodyPr/>
                    <a:lstStyle/>
                    <a:p>
                      <a:pPr lvl="0">
                        <a:buNone/>
                      </a:pPr>
                      <a:r>
                        <a:rPr lang="en-US" sz="1600" b="0" i="0" u="none" strike="noStrike" noProof="0" dirty="0">
                          <a:solidFill>
                            <a:srgbClr val="000000"/>
                          </a:solidFill>
                        </a:rPr>
                        <a:t>0.999860</a:t>
                      </a:r>
                      <a:endParaRPr lang="en-US" sz="1600" b="0" dirty="0"/>
                    </a:p>
                  </a:txBody>
                  <a:tcPr/>
                </a:tc>
                <a:extLst>
                  <a:ext uri="{0D108BD9-81ED-4DB2-BD59-A6C34878D82A}">
                    <a16:rowId xmlns:a16="http://schemas.microsoft.com/office/drawing/2014/main" val="2291804436"/>
                  </a:ext>
                </a:extLst>
              </a:tr>
            </a:tbl>
          </a:graphicData>
        </a:graphic>
      </p:graphicFrame>
    </p:spTree>
    <p:extLst>
      <p:ext uri="{BB962C8B-B14F-4D97-AF65-F5344CB8AC3E}">
        <p14:creationId xmlns:p14="http://schemas.microsoft.com/office/powerpoint/2010/main" val="1367932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0" name="Rectangle 19">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64F1385-BBC9-2BE7-E0C9-7425A8537FF4}"/>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dirty="0"/>
              <a:t>       </a:t>
            </a:r>
            <a:r>
              <a:rPr lang="en-US" dirty="0">
                <a:latin typeface="Century Gothic"/>
                <a:cs typeface="Times New Roman"/>
              </a:rPr>
              <a:t> </a:t>
            </a:r>
            <a:r>
              <a:rPr lang="en-US" b="1" dirty="0">
                <a:latin typeface="Times New Roman"/>
                <a:cs typeface="Times New Roman"/>
              </a:rPr>
              <a:t>Conclusion for Data frame 1</a:t>
            </a:r>
          </a:p>
        </p:txBody>
      </p:sp>
      <p:sp>
        <p:nvSpPr>
          <p:cNvPr id="8" name="Content Placeholder 7">
            <a:extLst>
              <a:ext uri="{FF2B5EF4-FFF2-40B4-BE49-F238E27FC236}">
                <a16:creationId xmlns:a16="http://schemas.microsoft.com/office/drawing/2014/main" id="{7490C45E-33D0-8472-31FA-3BF8127245DF}"/>
              </a:ext>
            </a:extLst>
          </p:cNvPr>
          <p:cNvSpPr txBox="1">
            <a:spLocks/>
          </p:cNvSpPr>
          <p:nvPr/>
        </p:nvSpPr>
        <p:spPr>
          <a:xfrm>
            <a:off x="835508" y="5674013"/>
            <a:ext cx="10209212" cy="991095"/>
          </a:xfrm>
          <a:prstGeom prst="rect">
            <a:avLst/>
          </a:prstGeom>
        </p:spPr>
        <p:txBody>
          <a:bodyPr vert="horz" lIns="91440" tIns="45720" rIns="91440" bIns="45720" rtlCol="0" anchor="t">
            <a:normAutofit fontScale="70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3200" dirty="0">
                <a:solidFill>
                  <a:schemeClr val="tx1"/>
                </a:solidFill>
                <a:latin typeface="Times New Roman"/>
                <a:ea typeface="+mn-lt"/>
                <a:cs typeface="+mn-lt"/>
              </a:rPr>
              <a:t>Logistic Regression model achieved the highest accuracy at </a:t>
            </a:r>
            <a:r>
              <a:rPr lang="en-US" sz="3200" b="0" i="0" u="none" strike="noStrike" noProof="0" dirty="0">
                <a:solidFill>
                  <a:srgbClr val="000000"/>
                </a:solidFill>
                <a:latin typeface="Century Gothic"/>
              </a:rPr>
              <a:t>98.882325</a:t>
            </a:r>
            <a:r>
              <a:rPr lang="en-US" sz="3200" dirty="0">
                <a:solidFill>
                  <a:schemeClr val="tx1"/>
                </a:solidFill>
                <a:latin typeface="Times New Roman"/>
                <a:ea typeface="+mn-lt"/>
                <a:cs typeface="+mn-lt"/>
              </a:rPr>
              <a:t> and also had a relatively low false positive rate(</a:t>
            </a:r>
            <a:r>
              <a:rPr lang="en-US" sz="3200" dirty="0" err="1">
                <a:solidFill>
                  <a:schemeClr val="tx1"/>
                </a:solidFill>
                <a:latin typeface="Times New Roman"/>
                <a:ea typeface="+mn-lt"/>
                <a:cs typeface="+mn-lt"/>
              </a:rPr>
              <a:t>fpr</a:t>
            </a:r>
            <a:r>
              <a:rPr lang="en-US" sz="3200" dirty="0">
                <a:solidFill>
                  <a:schemeClr val="tx1"/>
                </a:solidFill>
                <a:latin typeface="Times New Roman"/>
                <a:ea typeface="+mn-lt"/>
                <a:cs typeface="+mn-lt"/>
              </a:rPr>
              <a:t>) of </a:t>
            </a:r>
            <a:r>
              <a:rPr lang="en-US" sz="3200" b="0" i="0" u="none" strike="noStrike" noProof="0" dirty="0">
                <a:solidFill>
                  <a:srgbClr val="000000"/>
                </a:solidFill>
              </a:rPr>
              <a:t>0.013414 </a:t>
            </a:r>
            <a:r>
              <a:rPr lang="en-US" sz="3200" dirty="0">
                <a:solidFill>
                  <a:schemeClr val="tx1"/>
                </a:solidFill>
                <a:latin typeface="Times New Roman"/>
                <a:ea typeface="+mn-lt"/>
                <a:cs typeface="+mn-lt"/>
              </a:rPr>
              <a:t>and true positive rate </a:t>
            </a:r>
            <a:r>
              <a:rPr lang="en-US" sz="3200" b="0" i="0" u="none" strike="noStrike" noProof="0" dirty="0">
                <a:solidFill>
                  <a:srgbClr val="000000"/>
                </a:solidFill>
              </a:rPr>
              <a:t>0.994413 </a:t>
            </a:r>
            <a:r>
              <a:rPr lang="en-US" sz="3200" dirty="0">
                <a:solidFill>
                  <a:schemeClr val="tx1"/>
                </a:solidFill>
                <a:latin typeface="Times New Roman"/>
                <a:ea typeface="+mn-lt"/>
                <a:cs typeface="+mn-lt"/>
              </a:rPr>
              <a:t>and f1 score </a:t>
            </a:r>
            <a:r>
              <a:rPr lang="en-US" sz="3200" b="0" i="0" u="none" strike="noStrike" noProof="0" dirty="0">
                <a:solidFill>
                  <a:srgbClr val="000000"/>
                </a:solidFill>
              </a:rPr>
              <a:t>0.980716 </a:t>
            </a:r>
            <a:r>
              <a:rPr lang="en-US" sz="3200" dirty="0">
                <a:solidFill>
                  <a:schemeClr val="tx1"/>
                </a:solidFill>
                <a:latin typeface="Times New Roman"/>
                <a:ea typeface="+mn-lt"/>
                <a:cs typeface="+mn-lt"/>
              </a:rPr>
              <a:t>also high.</a:t>
            </a:r>
            <a:endParaRPr lang="en-US" sz="3200" dirty="0">
              <a:solidFill>
                <a:srgbClr val="FFFFFF"/>
              </a:solidFill>
              <a:latin typeface="Times New Roman"/>
              <a:cs typeface="Times New Roman"/>
            </a:endParaRPr>
          </a:p>
        </p:txBody>
      </p:sp>
      <p:pic>
        <p:nvPicPr>
          <p:cNvPr id="5" name="Picture 4">
            <a:extLst>
              <a:ext uri="{FF2B5EF4-FFF2-40B4-BE49-F238E27FC236}">
                <a16:creationId xmlns:a16="http://schemas.microsoft.com/office/drawing/2014/main" id="{A9BB4FBB-3C44-49AB-BB80-130BB464B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0793" y="2382739"/>
            <a:ext cx="5631144" cy="3083167"/>
          </a:xfrm>
          <a:prstGeom prst="rect">
            <a:avLst/>
          </a:prstGeom>
        </p:spPr>
      </p:pic>
    </p:spTree>
    <p:extLst>
      <p:ext uri="{BB962C8B-B14F-4D97-AF65-F5344CB8AC3E}">
        <p14:creationId xmlns:p14="http://schemas.microsoft.com/office/powerpoint/2010/main" val="298692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8B737-C345-891D-3800-77D458B89E8A}"/>
              </a:ext>
            </a:extLst>
          </p:cNvPr>
          <p:cNvSpPr>
            <a:spLocks noGrp="1"/>
          </p:cNvSpPr>
          <p:nvPr>
            <p:ph type="title"/>
          </p:nvPr>
        </p:nvSpPr>
        <p:spPr/>
        <p:txBody>
          <a:bodyPr/>
          <a:lstStyle/>
          <a:p>
            <a:r>
              <a:rPr lang="en-US" b="1" dirty="0">
                <a:latin typeface="Times New Roman"/>
                <a:cs typeface="Times New Roman"/>
              </a:rPr>
              <a:t>                          </a:t>
            </a:r>
            <a:r>
              <a:rPr lang="en-US" sz="4000" b="1" dirty="0">
                <a:latin typeface="Times New Roman"/>
                <a:cs typeface="Times New Roman"/>
              </a:rPr>
              <a:t>Class Imbalance</a:t>
            </a:r>
          </a:p>
        </p:txBody>
      </p:sp>
      <p:pic>
        <p:nvPicPr>
          <p:cNvPr id="5" name="Content Placeholder 4" descr="A blue and orange bars&#10;&#10;Description automatically generated">
            <a:extLst>
              <a:ext uri="{FF2B5EF4-FFF2-40B4-BE49-F238E27FC236}">
                <a16:creationId xmlns:a16="http://schemas.microsoft.com/office/drawing/2014/main" id="{EA2B693F-2E92-F11E-79E6-E90A7260007F}"/>
              </a:ext>
            </a:extLst>
          </p:cNvPr>
          <p:cNvPicPr>
            <a:picLocks noGrp="1" noChangeAspect="1"/>
          </p:cNvPicPr>
          <p:nvPr>
            <p:ph sz="half" idx="1"/>
          </p:nvPr>
        </p:nvPicPr>
        <p:blipFill>
          <a:blip r:embed="rId2"/>
          <a:stretch>
            <a:fillRect/>
          </a:stretch>
        </p:blipFill>
        <p:spPr>
          <a:xfrm>
            <a:off x="6472719" y="3036468"/>
            <a:ext cx="4196948" cy="3067587"/>
          </a:xfrm>
        </p:spPr>
      </p:pic>
      <p:pic>
        <p:nvPicPr>
          <p:cNvPr id="3" name="Content Placeholder 2">
            <a:extLst>
              <a:ext uri="{FF2B5EF4-FFF2-40B4-BE49-F238E27FC236}">
                <a16:creationId xmlns:a16="http://schemas.microsoft.com/office/drawing/2014/main" id="{146941C3-F87F-A03F-BD57-35D7A688F64B}"/>
              </a:ext>
            </a:extLst>
          </p:cNvPr>
          <p:cNvPicPr>
            <a:picLocks noGrp="1" noChangeAspect="1"/>
          </p:cNvPicPr>
          <p:nvPr>
            <p:ph sz="half" idx="2"/>
          </p:nvPr>
        </p:nvPicPr>
        <p:blipFill>
          <a:blip r:embed="rId3"/>
          <a:stretch>
            <a:fillRect/>
          </a:stretch>
        </p:blipFill>
        <p:spPr>
          <a:xfrm>
            <a:off x="1315092" y="3069635"/>
            <a:ext cx="4618118" cy="2910319"/>
          </a:xfrm>
        </p:spPr>
      </p:pic>
      <p:sp>
        <p:nvSpPr>
          <p:cNvPr id="4" name="TextBox 3">
            <a:extLst>
              <a:ext uri="{FF2B5EF4-FFF2-40B4-BE49-F238E27FC236}">
                <a16:creationId xmlns:a16="http://schemas.microsoft.com/office/drawing/2014/main" id="{1E4CAD23-55D0-88EE-29AA-3B46A1F196D8}"/>
              </a:ext>
            </a:extLst>
          </p:cNvPr>
          <p:cNvSpPr txBox="1"/>
          <p:nvPr/>
        </p:nvSpPr>
        <p:spPr>
          <a:xfrm>
            <a:off x="2722931" y="6023153"/>
            <a:ext cx="2095649" cy="369332"/>
          </a:xfrm>
          <a:prstGeom prst="rect">
            <a:avLst/>
          </a:prstGeom>
          <a:noFill/>
        </p:spPr>
        <p:txBody>
          <a:bodyPr wrap="square" rtlCol="0">
            <a:spAutoFit/>
          </a:bodyPr>
          <a:lstStyle/>
          <a:p>
            <a:r>
              <a:rPr lang="en-IN" dirty="0"/>
              <a:t>Before</a:t>
            </a:r>
          </a:p>
        </p:txBody>
      </p:sp>
      <p:sp>
        <p:nvSpPr>
          <p:cNvPr id="6" name="TextBox 5">
            <a:extLst>
              <a:ext uri="{FF2B5EF4-FFF2-40B4-BE49-F238E27FC236}">
                <a16:creationId xmlns:a16="http://schemas.microsoft.com/office/drawing/2014/main" id="{C194FC96-5B53-068F-A166-16BED8383FB2}"/>
              </a:ext>
            </a:extLst>
          </p:cNvPr>
          <p:cNvSpPr txBox="1"/>
          <p:nvPr/>
        </p:nvSpPr>
        <p:spPr>
          <a:xfrm>
            <a:off x="8383713" y="6023153"/>
            <a:ext cx="2619910" cy="369332"/>
          </a:xfrm>
          <a:prstGeom prst="rect">
            <a:avLst/>
          </a:prstGeom>
          <a:noFill/>
        </p:spPr>
        <p:txBody>
          <a:bodyPr wrap="square" rtlCol="0">
            <a:spAutoFit/>
          </a:bodyPr>
          <a:lstStyle/>
          <a:p>
            <a:r>
              <a:rPr lang="en-IN" dirty="0"/>
              <a:t>After </a:t>
            </a:r>
          </a:p>
        </p:txBody>
      </p:sp>
      <p:sp>
        <p:nvSpPr>
          <p:cNvPr id="8" name="TextBox 7">
            <a:extLst>
              <a:ext uri="{FF2B5EF4-FFF2-40B4-BE49-F238E27FC236}">
                <a16:creationId xmlns:a16="http://schemas.microsoft.com/office/drawing/2014/main" id="{F928A7FB-DF1C-4888-E8B2-494CD3D2A9E0}"/>
              </a:ext>
            </a:extLst>
          </p:cNvPr>
          <p:cNvSpPr txBox="1"/>
          <p:nvPr/>
        </p:nvSpPr>
        <p:spPr>
          <a:xfrm>
            <a:off x="885334" y="2322821"/>
            <a:ext cx="10806657" cy="369332"/>
          </a:xfrm>
          <a:prstGeom prst="rect">
            <a:avLst/>
          </a:prstGeom>
          <a:noFill/>
        </p:spPr>
        <p:txBody>
          <a:bodyPr wrap="square">
            <a:spAutoFit/>
          </a:bodyPr>
          <a:lstStyle/>
          <a:p>
            <a:pPr marL="285750" indent="-285750">
              <a:buFont typeface="Arial" panose="020B0604020202020204" pitchFamily="34" charset="0"/>
              <a:buChar char="•"/>
            </a:pPr>
            <a:r>
              <a:rPr lang="en-US" dirty="0">
                <a:effectLst/>
                <a:latin typeface="Segoe UI" panose="020B0502040204020203" pitchFamily="34" charset="0"/>
              </a:rPr>
              <a:t>I perform </a:t>
            </a:r>
            <a:r>
              <a:rPr lang="en-US" dirty="0">
                <a:latin typeface="Segoe UI" panose="020B0502040204020203" pitchFamily="34" charset="0"/>
              </a:rPr>
              <a:t>under sampling</a:t>
            </a:r>
            <a:r>
              <a:rPr lang="en-US" dirty="0">
                <a:effectLst/>
                <a:latin typeface="Segoe UI" panose="020B0502040204020203" pitchFamily="34" charset="0"/>
              </a:rPr>
              <a:t> technique these are before and after the class imbalance of Target Variable.</a:t>
            </a:r>
            <a:endParaRPr lang="en-IN" dirty="0"/>
          </a:p>
        </p:txBody>
      </p:sp>
    </p:spTree>
    <p:extLst>
      <p:ext uri="{BB962C8B-B14F-4D97-AF65-F5344CB8AC3E}">
        <p14:creationId xmlns:p14="http://schemas.microsoft.com/office/powerpoint/2010/main" val="3137576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BA5F52D-675B-40CB-EE77-A391A086B2AD}"/>
              </a:ext>
            </a:extLst>
          </p:cNvPr>
          <p:cNvSpPr>
            <a:spLocks noGrp="1"/>
          </p:cNvSpPr>
          <p:nvPr>
            <p:ph type="title"/>
          </p:nvPr>
        </p:nvSpPr>
        <p:spPr>
          <a:xfrm>
            <a:off x="4212403" y="973668"/>
            <a:ext cx="5703963" cy="706964"/>
          </a:xfrm>
        </p:spPr>
        <p:txBody>
          <a:bodyPr/>
          <a:lstStyle/>
          <a:p>
            <a:r>
              <a:rPr lang="en-IN" sz="3600" b="1" dirty="0">
                <a:solidFill>
                  <a:schemeClr val="bg2">
                    <a:lumMod val="20000"/>
                    <a:lumOff val="80000"/>
                  </a:schemeClr>
                </a:solidFill>
              </a:rPr>
              <a:t>OUTLIER</a:t>
            </a:r>
            <a:endParaRPr lang="en-IN" dirty="0"/>
          </a:p>
        </p:txBody>
      </p:sp>
      <p:sp>
        <p:nvSpPr>
          <p:cNvPr id="6" name="Content Placeholder 5">
            <a:extLst>
              <a:ext uri="{FF2B5EF4-FFF2-40B4-BE49-F238E27FC236}">
                <a16:creationId xmlns:a16="http://schemas.microsoft.com/office/drawing/2014/main" id="{16F16484-7B05-9423-E8F9-1B1E19830513}"/>
              </a:ext>
            </a:extLst>
          </p:cNvPr>
          <p:cNvSpPr>
            <a:spLocks noGrp="1"/>
          </p:cNvSpPr>
          <p:nvPr>
            <p:ph idx="1"/>
          </p:nvPr>
        </p:nvSpPr>
        <p:spPr>
          <a:xfrm>
            <a:off x="1090707" y="2387742"/>
            <a:ext cx="8825659" cy="376006"/>
          </a:xfrm>
        </p:spPr>
        <p:txBody>
          <a:bodyPr/>
          <a:lstStyle/>
          <a:p>
            <a:r>
              <a:rPr lang="en-IN" dirty="0"/>
              <a:t>Box Plot For Outlier in data</a:t>
            </a:r>
          </a:p>
          <a:p>
            <a:endParaRPr lang="en-IN" dirty="0"/>
          </a:p>
        </p:txBody>
      </p:sp>
      <p:pic>
        <p:nvPicPr>
          <p:cNvPr id="8" name="Picture 7">
            <a:extLst>
              <a:ext uri="{FF2B5EF4-FFF2-40B4-BE49-F238E27FC236}">
                <a16:creationId xmlns:a16="http://schemas.microsoft.com/office/drawing/2014/main" id="{7E7E1AF2-A76C-4874-D65D-AF67AB418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578" y="3026700"/>
            <a:ext cx="4753511" cy="3086423"/>
          </a:xfrm>
          <a:prstGeom prst="rect">
            <a:avLst/>
          </a:prstGeom>
        </p:spPr>
      </p:pic>
      <p:sp>
        <p:nvSpPr>
          <p:cNvPr id="10" name="TextBox 9">
            <a:extLst>
              <a:ext uri="{FF2B5EF4-FFF2-40B4-BE49-F238E27FC236}">
                <a16:creationId xmlns:a16="http://schemas.microsoft.com/office/drawing/2014/main" id="{8781B264-08DD-CE89-3C65-CE33A5F0A8DC}"/>
              </a:ext>
            </a:extLst>
          </p:cNvPr>
          <p:cNvSpPr txBox="1"/>
          <p:nvPr/>
        </p:nvSpPr>
        <p:spPr>
          <a:xfrm>
            <a:off x="2917861" y="6191409"/>
            <a:ext cx="1160980" cy="369332"/>
          </a:xfrm>
          <a:prstGeom prst="rect">
            <a:avLst/>
          </a:prstGeom>
          <a:noFill/>
        </p:spPr>
        <p:txBody>
          <a:bodyPr wrap="square" rtlCol="0">
            <a:spAutoFit/>
          </a:bodyPr>
          <a:lstStyle/>
          <a:p>
            <a:r>
              <a:rPr lang="en-US" b="1" dirty="0">
                <a:latin typeface="Times New Roman"/>
                <a:cs typeface="Times New Roman"/>
              </a:rPr>
              <a:t>nc1_0</a:t>
            </a:r>
            <a:endParaRPr lang="en-IN" dirty="0"/>
          </a:p>
        </p:txBody>
      </p:sp>
      <p:pic>
        <p:nvPicPr>
          <p:cNvPr id="12" name="Picture 11">
            <a:extLst>
              <a:ext uri="{FF2B5EF4-FFF2-40B4-BE49-F238E27FC236}">
                <a16:creationId xmlns:a16="http://schemas.microsoft.com/office/drawing/2014/main" id="{98B9DF22-B676-36F7-F1DF-447D8F540E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0941" y="3008611"/>
            <a:ext cx="4561726" cy="3086423"/>
          </a:xfrm>
          <a:prstGeom prst="rect">
            <a:avLst/>
          </a:prstGeom>
        </p:spPr>
      </p:pic>
      <p:sp>
        <p:nvSpPr>
          <p:cNvPr id="13" name="TextBox 12">
            <a:extLst>
              <a:ext uri="{FF2B5EF4-FFF2-40B4-BE49-F238E27FC236}">
                <a16:creationId xmlns:a16="http://schemas.microsoft.com/office/drawing/2014/main" id="{0D2BC5F3-49FD-7B21-C600-6BD9E954728B}"/>
              </a:ext>
            </a:extLst>
          </p:cNvPr>
          <p:cNvSpPr txBox="1"/>
          <p:nvPr/>
        </p:nvSpPr>
        <p:spPr>
          <a:xfrm>
            <a:off x="8452298" y="6098941"/>
            <a:ext cx="2928135" cy="369332"/>
          </a:xfrm>
          <a:prstGeom prst="rect">
            <a:avLst/>
          </a:prstGeom>
          <a:noFill/>
        </p:spPr>
        <p:txBody>
          <a:bodyPr wrap="square" rtlCol="0">
            <a:spAutoFit/>
          </a:bodyPr>
          <a:lstStyle/>
          <a:p>
            <a:r>
              <a:rPr lang="en-US" sz="1800" b="1" dirty="0">
                <a:latin typeface="Times New Roman"/>
                <a:cs typeface="Times New Roman"/>
              </a:rPr>
              <a:t>nc0_5</a:t>
            </a:r>
            <a:endParaRPr lang="en-IN" dirty="0"/>
          </a:p>
        </p:txBody>
      </p:sp>
    </p:spTree>
    <p:extLst>
      <p:ext uri="{BB962C8B-B14F-4D97-AF65-F5344CB8AC3E}">
        <p14:creationId xmlns:p14="http://schemas.microsoft.com/office/powerpoint/2010/main" val="2299938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562</Words>
  <Application>Microsoft Office PowerPoint</Application>
  <PresentationFormat>Widescreen</PresentationFormat>
  <Paragraphs>197</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Century Gothic</vt:lpstr>
      <vt:lpstr>Segoe UI</vt:lpstr>
      <vt:lpstr>Times New Roman</vt:lpstr>
      <vt:lpstr>Wingdings</vt:lpstr>
      <vt:lpstr>Wingdings 3</vt:lpstr>
      <vt:lpstr>Ion Boardroom</vt:lpstr>
      <vt:lpstr>Smoke Detection</vt:lpstr>
      <vt:lpstr>AGENDA</vt:lpstr>
      <vt:lpstr>               Problem Statement</vt:lpstr>
      <vt:lpstr>FLOW OF THE PROJECT</vt:lpstr>
      <vt:lpstr>                     Data Collection</vt:lpstr>
      <vt:lpstr>Data Frame 1</vt:lpstr>
      <vt:lpstr>        Conclusion for Data frame 1</vt:lpstr>
      <vt:lpstr>                          Class Imbalance</vt:lpstr>
      <vt:lpstr>OUTLIER</vt:lpstr>
      <vt:lpstr>                   SKEWNESS </vt:lpstr>
      <vt:lpstr>                      SKEWNESS </vt:lpstr>
      <vt:lpstr>                      visualization</vt:lpstr>
      <vt:lpstr>                       visualization</vt:lpstr>
      <vt:lpstr>Data Frame 2</vt:lpstr>
      <vt:lpstr>                        Conclusion for Data frame 1</vt:lpstr>
      <vt:lpstr>                     Feature Engineering</vt:lpstr>
      <vt:lpstr>Data Frame 3</vt:lpstr>
      <vt:lpstr>                      Third PRC</vt:lpstr>
      <vt:lpstr> DEMERITS OF SMOKE DETECTION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D</dc:creator>
  <cp:lastModifiedBy>richard durairaj</cp:lastModifiedBy>
  <cp:revision>164</cp:revision>
  <dcterms:created xsi:type="dcterms:W3CDTF">2024-03-19T18:49:21Z</dcterms:created>
  <dcterms:modified xsi:type="dcterms:W3CDTF">2024-03-27T07:28:27Z</dcterms:modified>
</cp:coreProperties>
</file>