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104869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4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9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09654" y="2643182"/>
            <a:ext cx="8715436" cy="22250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i="1" lang="en-US"/>
              <a:t>STUDENT NAME:</a:t>
            </a:r>
            <a:r>
              <a:rPr altLang="en-GB" b="1" dirty="0" sz="2400" i="1" lang="en-US"/>
              <a:t>Y</a:t>
            </a:r>
            <a:r>
              <a:rPr altLang="en-GB" b="1" dirty="0" sz="2400" i="1" lang="en-US"/>
              <a:t>O</a:t>
            </a:r>
            <a:r>
              <a:rPr altLang="en-GB" b="1" dirty="0" sz="2400" i="1" lang="en-US"/>
              <a:t>K</a:t>
            </a:r>
            <a:r>
              <a:rPr altLang="en-GB" b="1" dirty="0" sz="2400" i="1" lang="en-US"/>
              <a:t>E</a:t>
            </a:r>
            <a:r>
              <a:rPr altLang="en-GB" b="1" dirty="0" sz="2400" i="1" lang="en-US"/>
              <a:t>S</a:t>
            </a:r>
            <a:r>
              <a:rPr altLang="en-GB" b="1" dirty="0" sz="2400" i="1" lang="en-US"/>
              <a:t>H</a:t>
            </a:r>
            <a:r>
              <a:rPr altLang="en-GB" b="1" dirty="0" sz="2400" i="1" lang="en-US"/>
              <a:t>W</a:t>
            </a:r>
            <a:r>
              <a:rPr altLang="en-GB" b="1" dirty="0" sz="2400" i="1" lang="en-US"/>
              <a:t>A</a:t>
            </a:r>
            <a:r>
              <a:rPr altLang="en-GB" b="1" dirty="0" sz="2400" i="1" lang="en-US"/>
              <a:t>R</a:t>
            </a:r>
            <a:r>
              <a:rPr altLang="en-GB" b="1" dirty="0" sz="2400" i="1" lang="en-US"/>
              <a:t>A</a:t>
            </a:r>
            <a:r>
              <a:rPr altLang="en-GB" b="1" dirty="0" sz="2400" i="1" lang="en-US"/>
              <a:t>N</a:t>
            </a:r>
            <a:r>
              <a:rPr altLang="en-GB" b="1" dirty="0" sz="2400" i="1" lang="en-US"/>
              <a:t>.</a:t>
            </a:r>
            <a:r>
              <a:rPr altLang="en-GB" b="1" dirty="0" sz="2400" i="1" lang="en-US"/>
              <a:t>N</a:t>
            </a:r>
            <a:endParaRPr altLang="en-US" lang="zh-CN"/>
          </a:p>
          <a:p>
            <a:r>
              <a:rPr b="1" dirty="0" sz="2400" i="1" lang="en-US"/>
              <a:t>REGISTER NO AND NMID:</a:t>
            </a:r>
            <a:r>
              <a:rPr altLang="en-GB" b="1" dirty="0" sz="2400" i="1" lang="en-US"/>
              <a:t>2</a:t>
            </a:r>
            <a:r>
              <a:rPr altLang="en-GB" b="1" dirty="0" sz="2400" i="1" lang="en-US"/>
              <a:t>1</a:t>
            </a:r>
            <a:r>
              <a:rPr altLang="en-GB" b="1" dirty="0" sz="2400" i="1" lang="en-US"/>
              <a:t>2</a:t>
            </a:r>
            <a:r>
              <a:rPr altLang="en-GB" b="1" dirty="0" sz="2400" i="1" lang="en-US"/>
              <a:t>4</a:t>
            </a:r>
            <a:r>
              <a:rPr altLang="en-GB" b="1" dirty="0" sz="2400" i="1" lang="en-US"/>
              <a:t>0</a:t>
            </a:r>
            <a:r>
              <a:rPr altLang="en-GB" b="1" dirty="0" sz="2400" i="1" lang="en-US"/>
              <a:t>2</a:t>
            </a:r>
            <a:r>
              <a:rPr altLang="en-GB" b="1" dirty="0" sz="2400" i="1" lang="en-US"/>
              <a:t>4</a:t>
            </a:r>
            <a:r>
              <a:rPr altLang="en-GB" b="1" dirty="0" sz="2400" i="1" lang="en-US"/>
              <a:t>6</a:t>
            </a:r>
            <a:r>
              <a:rPr altLang="en-GB" b="1" dirty="0" sz="2400" i="1" lang="en-US"/>
              <a:t>2</a:t>
            </a:r>
            <a:r>
              <a:rPr altLang="en-GB" b="1" dirty="0" sz="2400" i="1" lang="en-US"/>
              <a:t>/</a:t>
            </a:r>
            <a:r>
              <a:rPr altLang="en-GB" b="1" dirty="0" sz="2400" i="1" lang="en-US"/>
              <a:t>a</a:t>
            </a:r>
            <a:r>
              <a:rPr altLang="en-GB" b="1" dirty="0" sz="2400" i="1" lang="en-US"/>
              <a:t>s</a:t>
            </a:r>
            <a:r>
              <a:rPr altLang="en-GB" b="1" dirty="0" sz="2400" i="1" lang="en-US"/>
              <a:t>u</a:t>
            </a:r>
            <a:r>
              <a:rPr altLang="en-GB" b="1" dirty="0" sz="2400" i="1" lang="en-US"/>
              <a:t>n</a:t>
            </a:r>
            <a:r>
              <a:rPr altLang="en-GB" b="1" dirty="0" sz="2400" i="1" lang="en-US"/>
              <a:t>m</a:t>
            </a:r>
            <a:r>
              <a:rPr altLang="en-GB" b="1" dirty="0" sz="2400" i="1" lang="en-US"/>
              <a:t>1</a:t>
            </a:r>
            <a:r>
              <a:rPr altLang="en-GB" b="1" dirty="0" sz="2400" i="1" lang="en-US"/>
              <a:t>3</a:t>
            </a:r>
            <a:r>
              <a:rPr altLang="en-GB" b="1" dirty="0" sz="2400" i="1" lang="en-US"/>
              <a:t>0</a:t>
            </a:r>
            <a:r>
              <a:rPr altLang="en-GB" b="1" dirty="0" sz="2400" i="1" lang="en-US"/>
              <a:t>1</a:t>
            </a:r>
            <a:r>
              <a:rPr altLang="en-GB" b="1" dirty="0" sz="2400" i="1" lang="en-US"/>
              <a:t>2</a:t>
            </a:r>
            <a:r>
              <a:rPr altLang="en-GB" b="1" dirty="0" sz="2400" i="1" lang="en-US"/>
              <a:t>1</a:t>
            </a:r>
            <a:r>
              <a:rPr altLang="en-GB" b="1" dirty="0" sz="2400" i="1" lang="en-US"/>
              <a:t>2</a:t>
            </a:r>
            <a:r>
              <a:rPr altLang="en-GB" b="1" dirty="0" sz="2400" i="1" lang="en-US"/>
              <a:t>4</a:t>
            </a:r>
            <a:r>
              <a:rPr altLang="en-GB" b="1" dirty="0" sz="2400" i="1" lang="en-US"/>
              <a:t>0</a:t>
            </a:r>
            <a:r>
              <a:rPr altLang="en-GB" b="1" dirty="0" sz="2400" i="1" lang="en-US"/>
              <a:t>2</a:t>
            </a:r>
            <a:r>
              <a:rPr altLang="en-GB" b="1" dirty="0" sz="2400" i="1" lang="en-US"/>
              <a:t>4</a:t>
            </a:r>
            <a:r>
              <a:rPr altLang="en-GB" b="1" dirty="0" sz="2400" i="1" lang="en-US"/>
              <a:t>6</a:t>
            </a:r>
            <a:r>
              <a:rPr altLang="en-GB" b="1" dirty="0" sz="2400" i="1" lang="en-US"/>
              <a:t>2</a:t>
            </a:r>
            <a:endParaRPr b="1" dirty="0" sz="2400" i="1" lang="en-US">
              <a:cs typeface="Calibri"/>
            </a:endParaRPr>
          </a:p>
          <a:p>
            <a:r>
              <a:rPr b="1" sz="2400" i="1" lang="en-US"/>
              <a:t>DEPARTMENT:</a:t>
            </a:r>
            <a:r>
              <a:rPr altLang="en-GB" b="1" sz="2400" i="1" lang="en-US"/>
              <a:t>B</a:t>
            </a:r>
            <a:r>
              <a:rPr altLang="en-GB" b="1" sz="2400" i="1" lang="en-US"/>
              <a:t>C</a:t>
            </a:r>
            <a:r>
              <a:rPr altLang="en-GB" b="1" sz="2400" i="1" lang="en-US"/>
              <a:t>A</a:t>
            </a:r>
            <a:endParaRPr b="1" dirty="0" sz="2400" i="1" lang="en-US"/>
          </a:p>
          <a:p>
            <a:r>
              <a:rPr b="1" dirty="0" sz="2400" i="1" lang="en-US"/>
              <a:t>COLLEGE: COLLEGE/ UNIVERSITY:</a:t>
            </a:r>
            <a:r>
              <a:rPr altLang="en-GB" b="1" dirty="0" sz="2400" i="1" lang="en-US"/>
              <a:t>A</a:t>
            </a:r>
            <a:r>
              <a:rPr altLang="en-GB" b="1" dirty="0" sz="2400" i="1" lang="en-US"/>
              <a:t>.</a:t>
            </a:r>
            <a:r>
              <a:rPr altLang="en-GB" b="1" dirty="0" sz="2400" i="1" lang="en-US"/>
              <a:t>M</a:t>
            </a:r>
            <a:r>
              <a:rPr altLang="en-GB" b="1" dirty="0" sz="2400" i="1" lang="en-US"/>
              <a:t>.</a:t>
            </a:r>
            <a:r>
              <a:rPr altLang="en-GB" b="1" dirty="0" sz="2400" i="1" lang="en-US"/>
              <a:t>J</a:t>
            </a:r>
            <a:r>
              <a:rPr altLang="en-GB" b="1" dirty="0" sz="2400" i="1" lang="en-US"/>
              <a:t>A</a:t>
            </a:r>
            <a:r>
              <a:rPr altLang="en-GB" b="1" dirty="0" sz="2400" i="1" lang="en-US"/>
              <a:t>I</a:t>
            </a:r>
            <a:r>
              <a:rPr altLang="en-GB" b="1" dirty="0" sz="2400" i="1" lang="en-US"/>
              <a:t>N</a:t>
            </a:r>
            <a:r>
              <a:rPr altLang="en-GB" b="1" dirty="0" sz="2400" i="1" lang="en-US"/>
              <a:t> </a:t>
            </a:r>
            <a:r>
              <a:rPr altLang="en-GB" b="1" dirty="0" sz="2400" i="1" lang="en-US"/>
              <a:t>C</a:t>
            </a:r>
            <a:r>
              <a:rPr altLang="en-GB" b="1" dirty="0" sz="2400" i="1" lang="en-US"/>
              <a:t>O</a:t>
            </a:r>
            <a:r>
              <a:rPr altLang="en-GB" b="1" dirty="0" sz="2400" i="1" lang="en-US"/>
              <a:t>L</a:t>
            </a:r>
            <a:r>
              <a:rPr altLang="en-GB" b="1" dirty="0" sz="2400" i="1" lang="en-US"/>
              <a:t>L</a:t>
            </a:r>
            <a:r>
              <a:rPr altLang="en-GB" b="1" dirty="0" sz="2400" i="1" lang="en-US"/>
              <a:t>EGE</a:t>
            </a:r>
            <a:r>
              <a:rPr altLang="en-GB" b="1" dirty="0" sz="2400" i="1" lang="en-US"/>
              <a:t>/</a:t>
            </a:r>
            <a:r>
              <a:rPr altLang="en-GB" b="1" dirty="0" sz="2400" i="1" lang="en-US"/>
              <a:t>M</a:t>
            </a:r>
            <a:r>
              <a:rPr altLang="en-GB" b="1" dirty="0" sz="2400" i="1" lang="en-US"/>
              <a:t>A</a:t>
            </a:r>
            <a:r>
              <a:rPr altLang="en-GB" b="1" dirty="0" sz="2400" i="1" lang="en-US"/>
              <a:t>D</a:t>
            </a:r>
            <a:r>
              <a:rPr altLang="en-GB" b="1" dirty="0" sz="2400" i="1" lang="en-US"/>
              <a:t>RAS </a:t>
            </a:r>
            <a:r>
              <a:rPr altLang="en-GB" b="1" dirty="0" sz="2400" i="1" lang="en-US"/>
              <a:t>U</a:t>
            </a:r>
            <a:r>
              <a:rPr altLang="en-GB" b="1" dirty="0" sz="2400" i="1" lang="en-US"/>
              <a:t>N</a:t>
            </a:r>
            <a:r>
              <a:rPr altLang="en-GB" b="1" dirty="0" sz="2400" i="1" lang="en-US"/>
              <a:t>I</a:t>
            </a:r>
            <a:r>
              <a:rPr altLang="en-GB" b="1" dirty="0" sz="2400" i="1" lang="en-US"/>
              <a:t>VERSITY </a:t>
            </a:r>
            <a:endParaRPr altLang="en-US" lang="zh-CN"/>
          </a:p>
          <a:p>
            <a:r>
              <a:rPr b="1" dirty="0" sz="2400" i="1" lang="en-US"/>
              <a:t>           </a:t>
            </a:r>
            <a:endParaRPr b="1" dirty="0" sz="2400" i="1" lang="en-IN"/>
          </a:p>
        </p:txBody>
      </p:sp>
      <p:sp>
        <p:nvSpPr>
          <p:cNvPr id="104870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4843474"/>
            <a:ext cx="1457293" cy="2014526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Baskerville Old Face" pitchFamily="18" charset="0"/>
              </a:rPr>
              <a:t>RESULTS AND SCREENSHOTS</a:t>
            </a:r>
            <a:endParaRPr dirty="0" sz="4250">
              <a:latin typeface="Baskerville Old Face" pitchFamily="18" charset="0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86890">
            <a:off x="2077969" y="1346972"/>
            <a:ext cx="3234753" cy="4645757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464070" y="1340820"/>
            <a:ext cx="3092278" cy="458808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latin typeface="Baskerville Old Face" pitchFamily="18" charset="0"/>
              </a:rPr>
              <a:t>CONCLUSION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1048684" name="Text Placeholder 7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8201044" cy="2133600"/>
          </a:xfrm>
        </p:spPr>
        <p:txBody>
          <a:bodyPr/>
          <a:p>
            <a:r>
              <a:rPr dirty="0" sz="2400" lang="en-GB"/>
              <a:t>Digital portfolios are essential in today’s competitive world.</a:t>
            </a:r>
          </a:p>
          <a:p>
            <a:r>
              <a:rPr dirty="0" sz="2400" lang="en-GB"/>
              <a:t>This project showcases technical and creative skills.</a:t>
            </a:r>
          </a:p>
          <a:p>
            <a:r>
              <a:rPr dirty="0" sz="2400" lang="en-GB"/>
              <a:t>It improves personal branding and visibility.</a:t>
            </a:r>
          </a:p>
          <a:p>
            <a:r>
              <a:rPr dirty="0" sz="2400" lang="en-GB"/>
              <a:t>Provides recruiters with a better candidate evaluation tool.</a:t>
            </a:r>
          </a:p>
          <a:p>
            <a:r>
              <a:rPr dirty="0" sz="2400" lang="en-GB"/>
              <a:t>Future scope includes adding blogs and AI-driven features.</a:t>
            </a:r>
          </a:p>
          <a:p>
            <a:endParaRPr dirty="0" sz="2400" lang="en-US">
              <a:latin typeface="Baskerville Old Face" pitchFamily="18" charset="0"/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927861" cy="1261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GB" u="sng"/>
              <a:t> </a:t>
            </a:r>
            <a:br>
              <a:rPr dirty="0" sz="4250" i="1" lang="en-GB" u="sng"/>
            </a:br>
            <a:r>
              <a:rPr dirty="0" sz="4250" i="1" lang="en-GB" u="sng"/>
              <a:t>DIGITAL PORTFOLIO</a:t>
            </a:r>
            <a:endParaRPr sz="4250" i="1" u="sng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141779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Baskerville Old Face" pitchFamily="18" charset="0"/>
              </a:rPr>
              <a:t>A</a:t>
            </a:r>
            <a:r>
              <a:rPr dirty="0" spc="-5">
                <a:latin typeface="Baskerville Old Face" pitchFamily="18" charset="0"/>
              </a:rPr>
              <a:t>G</a:t>
            </a:r>
            <a:r>
              <a:rPr dirty="0" spc="-35">
                <a:latin typeface="Baskerville Old Face" pitchFamily="18" charset="0"/>
              </a:rPr>
              <a:t>E</a:t>
            </a:r>
            <a:r>
              <a:rPr dirty="0" spc="15">
                <a:latin typeface="Baskerville Old Face" pitchFamily="18" charset="0"/>
              </a:rPr>
              <a:t>N</a:t>
            </a:r>
            <a:r>
              <a:rPr dirty="0">
                <a:latin typeface="Baskerville Old Face" pitchFamily="18" charset="0"/>
              </a:rPr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1738282" y="1571612"/>
            <a:ext cx="6800857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Baskerville Old Face" pitchFamily="18" charset="0"/>
              </a:rPr>
              <a:t>P</a:t>
            </a:r>
            <a:r>
              <a:rPr dirty="0" sz="4250" spc="15">
                <a:latin typeface="Baskerville Old Face" pitchFamily="18" charset="0"/>
              </a:rPr>
              <a:t>ROB</a:t>
            </a:r>
            <a:r>
              <a:rPr dirty="0" sz="4250" spc="55">
                <a:latin typeface="Baskerville Old Face" pitchFamily="18" charset="0"/>
              </a:rPr>
              <a:t>L</a:t>
            </a:r>
            <a:r>
              <a:rPr dirty="0" sz="4250" spc="-20">
                <a:latin typeface="Baskerville Old Face" pitchFamily="18" charset="0"/>
              </a:rPr>
              <a:t>E</a:t>
            </a:r>
            <a:r>
              <a:rPr dirty="0" sz="4250" spc="20">
                <a:latin typeface="Baskerville Old Face" pitchFamily="18" charset="0"/>
              </a:rPr>
              <a:t>M</a:t>
            </a:r>
            <a:r>
              <a:rPr dirty="0" sz="4250">
                <a:latin typeface="Baskerville Old Face" pitchFamily="18" charset="0"/>
              </a:rPr>
              <a:t>	</a:t>
            </a:r>
            <a:r>
              <a:rPr dirty="0" sz="4250" spc="10">
                <a:latin typeface="Baskerville Old Face" pitchFamily="18" charset="0"/>
              </a:rPr>
              <a:t>S</a:t>
            </a:r>
            <a:r>
              <a:rPr dirty="0" sz="4250" spc="-370">
                <a:latin typeface="Baskerville Old Face" pitchFamily="18" charset="0"/>
              </a:rPr>
              <a:t>T</a:t>
            </a:r>
            <a:r>
              <a:rPr dirty="0" sz="4250" spc="-375">
                <a:latin typeface="Baskerville Old Face" pitchFamily="18" charset="0"/>
              </a:rPr>
              <a:t>A</a:t>
            </a:r>
            <a:r>
              <a:rPr dirty="0" sz="4250" spc="15">
                <a:latin typeface="Baskerville Old Face" pitchFamily="18" charset="0"/>
              </a:rPr>
              <a:t>T</a:t>
            </a:r>
            <a:r>
              <a:rPr dirty="0" sz="4250" spc="-10">
                <a:latin typeface="Baskerville Old Face" pitchFamily="18" charset="0"/>
              </a:rPr>
              <a:t>E</a:t>
            </a:r>
            <a:r>
              <a:rPr dirty="0" sz="4250" spc="-20">
                <a:latin typeface="Baskerville Old Face" pitchFamily="18" charset="0"/>
              </a:rPr>
              <a:t>ME</a:t>
            </a:r>
            <a:r>
              <a:rPr dirty="0" sz="4250" spc="10">
                <a:latin typeface="Baskerville Old Face" pitchFamily="18" charset="0"/>
              </a:rPr>
              <a:t>NT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048652" name="Text Placeholder 10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8429684" cy="4191000"/>
          </a:xfrm>
        </p:spPr>
        <p:txBody>
          <a:bodyPr/>
          <a:p>
            <a:r>
              <a:rPr dirty="0" sz="2800" lang="en-GB"/>
              <a:t>Many students lack a proper platform to showcase their skills.</a:t>
            </a:r>
          </a:p>
          <a:p>
            <a:r>
              <a:rPr dirty="0" sz="2800" lang="en-GB"/>
              <a:t>Traditional resumes fail to display creativity effectively.</a:t>
            </a:r>
          </a:p>
          <a:p>
            <a:r>
              <a:rPr dirty="0" sz="2800" lang="en-GB"/>
              <a:t>Recruiters find it difficult to evaluate projects without visuals.</a:t>
            </a:r>
          </a:p>
          <a:p>
            <a:r>
              <a:rPr dirty="0" sz="2800" lang="en-GB"/>
              <a:t>Lack of personal branding reduces opportunities.</a:t>
            </a:r>
          </a:p>
          <a:p>
            <a:r>
              <a:rPr dirty="0" sz="2800" lang="en-GB"/>
              <a:t>A digital portfolio solves these issues with an interactive format.</a:t>
            </a:r>
          </a:p>
          <a:p>
            <a:endParaRPr dirty="0" sz="2800" lang="en-US">
              <a:latin typeface="Baskerville Old Face" pitchFamily="18" charset="0"/>
            </a:endParaRP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latin typeface="Baskerville Old Face" pitchFamily="18" charset="0"/>
              </a:rPr>
              <a:t>PROJECT	</a:t>
            </a:r>
            <a:r>
              <a:rPr dirty="0" sz="4250" spc="-20">
                <a:latin typeface="Baskerville Old Face" pitchFamily="18" charset="0"/>
              </a:rPr>
              <a:t>OVERVIEW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048658" name="Text Placeholder 10"/>
          <p:cNvSpPr>
            <a:spLocks noGrp="1"/>
          </p:cNvSpPr>
          <p:nvPr>
            <p:ph type="body" idx="1"/>
          </p:nvPr>
        </p:nvSpPr>
        <p:spPr>
          <a:xfrm>
            <a:off x="738150" y="2143116"/>
            <a:ext cx="8058168" cy="4191000"/>
          </a:xfrm>
        </p:spPr>
        <p:txBody>
          <a:bodyPr/>
          <a:p>
            <a:r>
              <a:rPr dirty="0" sz="2800" lang="en-GB"/>
              <a:t>The project is about creating a personal digital portfolio.</a:t>
            </a:r>
          </a:p>
          <a:p>
            <a:r>
              <a:rPr dirty="0" sz="2800" lang="en-GB"/>
              <a:t>It highlights academic achievements, skills, and projects.</a:t>
            </a:r>
          </a:p>
          <a:p>
            <a:r>
              <a:rPr dirty="0" sz="2800" lang="en-GB"/>
              <a:t>The portfolio serves as a professional identity online.</a:t>
            </a:r>
          </a:p>
          <a:p>
            <a:r>
              <a:rPr dirty="0" sz="2800" lang="en-GB"/>
              <a:t>It is user-friendly and visually appealing.</a:t>
            </a:r>
          </a:p>
          <a:p>
            <a:r>
              <a:rPr dirty="0" sz="2800" lang="en-GB"/>
              <a:t>The aim is to provide a complete overview of the creator.</a:t>
            </a:r>
          </a:p>
          <a:p>
            <a:endParaRPr dirty="0" sz="2800" lang="en-US">
              <a:latin typeface="Baskerville Old Face" pitchFamily="18" charset="0"/>
            </a:endParaRPr>
          </a:p>
        </p:txBody>
      </p:sp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Baskerville Old Face" pitchFamily="18" charset="0"/>
              </a:rPr>
              <a:t>W</a:t>
            </a:r>
            <a:r>
              <a:rPr dirty="0" sz="3200" spc="-20">
                <a:latin typeface="Baskerville Old Face" pitchFamily="18" charset="0"/>
              </a:rPr>
              <a:t>H</a:t>
            </a:r>
            <a:r>
              <a:rPr dirty="0" sz="3200" spc="20">
                <a:latin typeface="Baskerville Old Face" pitchFamily="18" charset="0"/>
              </a:rPr>
              <a:t>O</a:t>
            </a:r>
            <a:r>
              <a:rPr dirty="0" sz="3200" spc="-235">
                <a:latin typeface="Baskerville Old Face" pitchFamily="18" charset="0"/>
              </a:rPr>
              <a:t> </a:t>
            </a:r>
            <a:r>
              <a:rPr dirty="0" sz="3200" spc="-10">
                <a:latin typeface="Baskerville Old Face" pitchFamily="18" charset="0"/>
              </a:rPr>
              <a:t>AR</a:t>
            </a:r>
            <a:r>
              <a:rPr dirty="0" sz="3200" spc="15">
                <a:latin typeface="Baskerville Old Face" pitchFamily="18" charset="0"/>
              </a:rPr>
              <a:t>E</a:t>
            </a:r>
            <a:r>
              <a:rPr dirty="0" sz="3200" spc="-35">
                <a:latin typeface="Baskerville Old Face" pitchFamily="18" charset="0"/>
              </a:rPr>
              <a:t> </a:t>
            </a:r>
            <a:r>
              <a:rPr dirty="0" sz="3200" spc="-10">
                <a:latin typeface="Baskerville Old Face" pitchFamily="18" charset="0"/>
              </a:rPr>
              <a:t>T</a:t>
            </a:r>
            <a:r>
              <a:rPr dirty="0" sz="3200" spc="-15">
                <a:latin typeface="Baskerville Old Face" pitchFamily="18" charset="0"/>
              </a:rPr>
              <a:t>H</a:t>
            </a:r>
            <a:r>
              <a:rPr dirty="0" sz="3200" spc="15">
                <a:latin typeface="Baskerville Old Face" pitchFamily="18" charset="0"/>
              </a:rPr>
              <a:t>E</a:t>
            </a:r>
            <a:r>
              <a:rPr dirty="0" sz="3200" spc="-35">
                <a:latin typeface="Baskerville Old Face" pitchFamily="18" charset="0"/>
              </a:rPr>
              <a:t> </a:t>
            </a:r>
            <a:r>
              <a:rPr dirty="0" sz="3200" spc="-20">
                <a:latin typeface="Baskerville Old Face" pitchFamily="18" charset="0"/>
              </a:rPr>
              <a:t>E</a:t>
            </a:r>
            <a:r>
              <a:rPr dirty="0" sz="3200" spc="30">
                <a:latin typeface="Baskerville Old Face" pitchFamily="18" charset="0"/>
              </a:rPr>
              <a:t>N</a:t>
            </a:r>
            <a:r>
              <a:rPr dirty="0" sz="3200" spc="15">
                <a:latin typeface="Baskerville Old Face" pitchFamily="18" charset="0"/>
              </a:rPr>
              <a:t>D</a:t>
            </a:r>
            <a:r>
              <a:rPr dirty="0" sz="3200" spc="-45">
                <a:latin typeface="Baskerville Old Face" pitchFamily="18" charset="0"/>
              </a:rPr>
              <a:t> </a:t>
            </a:r>
            <a:r>
              <a:rPr dirty="0" sz="3200">
                <a:latin typeface="Baskerville Old Face" pitchFamily="18" charset="0"/>
              </a:rPr>
              <a:t>U</a:t>
            </a:r>
            <a:r>
              <a:rPr dirty="0" sz="3200" spc="10">
                <a:latin typeface="Baskerville Old Face" pitchFamily="18" charset="0"/>
              </a:rPr>
              <a:t>S</a:t>
            </a:r>
            <a:r>
              <a:rPr dirty="0" sz="3200" spc="-25">
                <a:latin typeface="Baskerville Old Face" pitchFamily="18" charset="0"/>
              </a:rPr>
              <a:t>E</a:t>
            </a:r>
            <a:r>
              <a:rPr dirty="0" sz="3200" spc="-10">
                <a:latin typeface="Baskerville Old Face" pitchFamily="18" charset="0"/>
              </a:rPr>
              <a:t>R</a:t>
            </a:r>
            <a:r>
              <a:rPr dirty="0" sz="3200" spc="5">
                <a:latin typeface="Baskerville Old Face" pitchFamily="18" charset="0"/>
              </a:rPr>
              <a:t>S?</a:t>
            </a:r>
            <a:endParaRPr sz="3200">
              <a:latin typeface="Baskerville Old Face" pitchFamily="18" charset="0"/>
            </a:endParaRPr>
          </a:p>
        </p:txBody>
      </p:sp>
      <p:sp>
        <p:nvSpPr>
          <p:cNvPr id="1048664" name="Text Placeholder 8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6500858" cy="3619500"/>
          </a:xfrm>
        </p:spPr>
        <p:txBody>
          <a:bodyPr/>
          <a:p>
            <a:r>
              <a:rPr dirty="0" sz="2800" lang="en-GB"/>
              <a:t>Students who want to display their work.</a:t>
            </a:r>
          </a:p>
          <a:p>
            <a:r>
              <a:rPr dirty="0" sz="2800" lang="en-GB"/>
              <a:t>Recruiters searching for talented candidates.</a:t>
            </a:r>
          </a:p>
          <a:p>
            <a:r>
              <a:rPr dirty="0" sz="2800" lang="en-GB"/>
              <a:t>Teachers evaluating student projects.</a:t>
            </a:r>
          </a:p>
          <a:p>
            <a:r>
              <a:rPr dirty="0" sz="2800" lang="en-GB"/>
              <a:t>Peers collaborating and sharing knowledge.</a:t>
            </a:r>
          </a:p>
          <a:p>
            <a:r>
              <a:rPr dirty="0" sz="2800" lang="en-GB"/>
              <a:t>Anyone interested in learning about the portfolio creator</a:t>
            </a:r>
          </a:p>
          <a:p>
            <a:endParaRPr dirty="0" lang="en-US"/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Baskerville Old Face" pitchFamily="18" charset="0"/>
              </a:rPr>
              <a:t>TOOLS AND TECHNIQUES</a:t>
            </a:r>
            <a:endParaRPr dirty="0" sz="3600">
              <a:latin typeface="Baskerville Old Face" pitchFamily="18" charset="0"/>
            </a:endParaRPr>
          </a:p>
        </p:txBody>
      </p:sp>
      <p:sp>
        <p:nvSpPr>
          <p:cNvPr id="1048670" name="Text Placeholder 9"/>
          <p:cNvSpPr>
            <a:spLocks noGrp="1"/>
          </p:cNvSpPr>
          <p:nvPr>
            <p:ph type="body" idx="1"/>
          </p:nvPr>
        </p:nvSpPr>
        <p:spPr>
          <a:xfrm>
            <a:off x="2952728" y="2143116"/>
            <a:ext cx="6858048" cy="2362200"/>
          </a:xfrm>
        </p:spPr>
        <p:txBody>
          <a:bodyPr/>
          <a:p>
            <a:r>
              <a:rPr dirty="0" sz="2800" lang="en-GB"/>
              <a:t>HTML for structure and layout.</a:t>
            </a:r>
          </a:p>
          <a:p>
            <a:r>
              <a:rPr dirty="0" sz="2800" lang="en-GB"/>
              <a:t>JavaScript for interactivity and functionality.</a:t>
            </a:r>
          </a:p>
          <a:p>
            <a:r>
              <a:rPr dirty="0" sz="2800" lang="en-GB" err="1"/>
              <a:t>GitHub</a:t>
            </a:r>
            <a:r>
              <a:rPr dirty="0" sz="2800" lang="en-GB"/>
              <a:t> for version control and hosting.</a:t>
            </a:r>
          </a:p>
          <a:p>
            <a:r>
              <a:rPr dirty="0" sz="2800" lang="en-GB"/>
              <a:t>Optional frameworks like Bootstrap for faster design</a:t>
            </a:r>
            <a:r>
              <a:rPr dirty="0" lang="en-GB"/>
              <a:t>.</a:t>
            </a:r>
          </a:p>
          <a:p>
            <a:endParaRPr dirty="0" lang="en-US"/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sz="5400" lang="en-US">
                <a:latin typeface="Baskerville Old Face" pitchFamily="18" charset="0"/>
              </a:rPr>
              <a:t>Portfolio Design and Layout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15292" cy="2514600"/>
          </a:xfrm>
        </p:spPr>
        <p:txBody>
          <a:bodyPr/>
          <a:p>
            <a:r>
              <a:rPr dirty="0" sz="2800" lang="en-GB"/>
              <a:t>Simple, clean, and professional interface.</a:t>
            </a:r>
          </a:p>
          <a:p>
            <a:r>
              <a:rPr dirty="0" sz="2800" lang="en-GB"/>
              <a:t>Organized sections for easy navigation.</a:t>
            </a:r>
          </a:p>
          <a:p>
            <a:r>
              <a:rPr dirty="0" sz="2800" lang="en-GB"/>
              <a:t>Consistent </a:t>
            </a:r>
            <a:r>
              <a:rPr dirty="0" sz="2800" lang="en-GB" err="1"/>
              <a:t>color</a:t>
            </a:r>
            <a:r>
              <a:rPr dirty="0" sz="2800" lang="en-GB"/>
              <a:t> scheme and typography.</a:t>
            </a:r>
          </a:p>
          <a:p>
            <a:r>
              <a:rPr dirty="0" sz="2800" lang="en-GB"/>
              <a:t>Responsive design for all devices.</a:t>
            </a:r>
          </a:p>
          <a:p>
            <a:r>
              <a:rPr dirty="0" sz="2800" lang="en-GB"/>
              <a:t>Visual elements like images and icons for 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>
                <a:latin typeface="Baskerville Old Face" pitchFamily="18" charset="0"/>
              </a:rPr>
              <a:t>FEATURES AND FUNCTIONALITY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57904" cy="2844800"/>
          </a:xfrm>
        </p:spPr>
        <p:txBody>
          <a:bodyPr/>
          <a:p>
            <a:r>
              <a:rPr dirty="0" sz="2400" lang="en-GB"/>
              <a:t>Interactive navigation bar.</a:t>
            </a:r>
          </a:p>
          <a:p>
            <a:r>
              <a:rPr dirty="0" sz="2400" lang="en-GB"/>
              <a:t>Sections for About Me, Skills, Projects, and Contact.</a:t>
            </a:r>
          </a:p>
          <a:p>
            <a:r>
              <a:rPr dirty="0" sz="2400" lang="en-GB"/>
              <a:t>Integration of images, certificates, and videos.</a:t>
            </a:r>
          </a:p>
          <a:p>
            <a:r>
              <a:rPr dirty="0" sz="2400" lang="en-GB"/>
              <a:t>External links to </a:t>
            </a:r>
            <a:r>
              <a:rPr dirty="0" sz="2400" lang="en-GB" err="1"/>
              <a:t>GitHub</a:t>
            </a:r>
            <a:r>
              <a:rPr dirty="0" sz="2400" lang="en-GB"/>
              <a:t> and LinkedIn.</a:t>
            </a:r>
          </a:p>
          <a:p>
            <a:r>
              <a:rPr dirty="0" sz="2400" lang="en-GB"/>
              <a:t>Downloadable resume option.</a:t>
            </a:r>
          </a:p>
          <a:p>
            <a:endParaRPr dirty="0" sz="2400" lang="en-US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devipriyaaa10@gmail.com</cp:lastModifiedBy>
  <dcterms:created xsi:type="dcterms:W3CDTF">2024-03-29T04:07:22Z</dcterms:created>
  <dcterms:modified xsi:type="dcterms:W3CDTF">2025-09-10T10:36:19Z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47e94f6a53c346c9b3db5879eb0e31d3</vt:lpwstr>
  </property>
</Properties>
</file>