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dba05e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dba05e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dba05e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dba05e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dba05e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dba05e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dba05e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dba05e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dba05e9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dba05e9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dba05e9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dba05e9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157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Comfortaa"/>
                <a:ea typeface="Comfortaa"/>
                <a:cs typeface="Comfortaa"/>
                <a:sym typeface="Comfortaa"/>
              </a:rPr>
              <a:t>Q-learning based Navigation System for Large E-Commerce Warehouse Ground Robots</a:t>
            </a:r>
            <a:endParaRPr sz="35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28025" y="3897300"/>
            <a:ext cx="59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Md. Sazidur Rahman (17201089)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Md. Jisan Bin Islam (17201090)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58200"/>
            <a:ext cx="51966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autonomous industrial 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950" y="1464775"/>
            <a:ext cx="3766350" cy="1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3250" y="1420375"/>
            <a:ext cx="34506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75" y="1043850"/>
            <a:ext cx="2532050" cy="257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400" y="1128613"/>
            <a:ext cx="3049626" cy="24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Method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853425"/>
            <a:ext cx="41412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Markov Decision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Q values in Q-table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25" y="1606791"/>
            <a:ext cx="5326049" cy="19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&amp; Novelty of this project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time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to any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49" y="1017800"/>
            <a:ext cx="4530175" cy="26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825175"/>
            <a:ext cx="86259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autonomous </a:t>
            </a:r>
            <a:r>
              <a:rPr lang="en"/>
              <a:t>charging feature in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use of this method in other places rather than warehouses like restaurants, offices, household etc.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830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