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22"/>
  </p:notesMasterIdLst>
  <p:sldIdLst>
    <p:sldId id="257" r:id="rId5"/>
    <p:sldId id="258" r:id="rId6"/>
    <p:sldId id="283" r:id="rId7"/>
    <p:sldId id="260" r:id="rId8"/>
    <p:sldId id="286" r:id="rId9"/>
    <p:sldId id="287" r:id="rId10"/>
    <p:sldId id="288" r:id="rId11"/>
    <p:sldId id="290" r:id="rId12"/>
    <p:sldId id="291" r:id="rId13"/>
    <p:sldId id="292" r:id="rId14"/>
    <p:sldId id="293" r:id="rId15"/>
    <p:sldId id="294" r:id="rId16"/>
    <p:sldId id="298" r:id="rId17"/>
    <p:sldId id="295" r:id="rId18"/>
    <p:sldId id="296" r:id="rId19"/>
    <p:sldId id="297" r:id="rId20"/>
    <p:sldId id="29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59942" autoAdjust="0"/>
  </p:normalViewPr>
  <p:slideViewPr>
    <p:cSldViewPr snapToGrid="0">
      <p:cViewPr>
        <p:scale>
          <a:sx n="49" d="100"/>
          <a:sy n="49" d="100"/>
        </p:scale>
        <p:origin x="1747" y="91"/>
      </p:cViewPr>
      <p:guideLst/>
    </p:cSldViewPr>
  </p:slideViewPr>
  <p:notesTextViewPr>
    <p:cViewPr>
      <p:scale>
        <a:sx n="125" d="100"/>
        <a:sy n="125" d="100"/>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kumimoji="1" lang="ja-JP"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kumimoji="1" lang="ja-JP" sz="1200">
                <a:latin typeface="Meiryo UI" panose="020B0604030504040204" pitchFamily="50" charset="-128"/>
                <a:ea typeface="Meiryo UI" panose="020B0604030504040204" pitchFamily="50" charset="-128"/>
              </a:defRPr>
            </a:lvl1pPr>
          </a:lstStyle>
          <a:p>
            <a:fld id="{E3775AAE-0936-40B9-ACF9-A981EEF95D23}" type="datetimeFigureOut">
              <a:rPr lang="en-US" altLang="ja-JP" smtClean="0"/>
              <a:pPr/>
              <a:t>6/27/2023</a:t>
            </a:fld>
            <a:endParaRPr lang="en-US"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kumimoji="1" lang="ja-JP"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dirty="0"/>
              <a:t>マスター テキストのスタイルを編集するには、ここをクリック</a:t>
            </a:r>
          </a:p>
          <a:p>
            <a:pPr lvl="1"/>
            <a:r>
              <a:rPr kumimoji="1" lang="ja-JP" dirty="0"/>
              <a:t>第 2 レベル</a:t>
            </a:r>
          </a:p>
          <a:p>
            <a:pPr lvl="2"/>
            <a:r>
              <a:rPr kumimoji="1" lang="ja-JP" dirty="0"/>
              <a:t>第 3 レベル</a:t>
            </a:r>
          </a:p>
          <a:p>
            <a:pPr lvl="3"/>
            <a:r>
              <a:rPr kumimoji="1" lang="ja-JP" dirty="0"/>
              <a:t>第 4 レベル</a:t>
            </a:r>
          </a:p>
          <a:p>
            <a:pPr lvl="4"/>
            <a:r>
              <a:rPr kumimoji="1" lang="ja-JP" dirty="0"/>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kumimoji="1" lang="ja-JP"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kumimoji="1" lang="ja-JP" sz="1200">
                <a:latin typeface="Meiryo UI" panose="020B0604030504040204" pitchFamily="50" charset="-128"/>
                <a:ea typeface="Meiryo UI" panose="020B0604030504040204" pitchFamily="50" charset="-128"/>
              </a:defRPr>
            </a:lvl1pPr>
          </a:lstStyle>
          <a:p>
            <a:fld id="{B37B1F30-39B2-4CE2-8EF3-91F3179569A5}" type="slidenum">
              <a:rPr lang="en-US" altLang="ja-JP" smtClean="0"/>
              <a:pPr/>
              <a:t>‹#›</a:t>
            </a:fld>
            <a:endParaRPr lang="en-US" altLang="ja-JP" dirty="0"/>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lang="ja-JP"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lang="ja-JP"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lang="ja-JP"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lang="ja-JP"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lang="ja-JP"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lang="ja-JP" sz="1200" kern="1200">
        <a:solidFill>
          <a:schemeClr val="tx1"/>
        </a:solidFill>
        <a:latin typeface="+mn-lt"/>
        <a:ea typeface="+mn-ea"/>
        <a:cs typeface="+mn-cs"/>
      </a:defRPr>
    </a:lvl6pPr>
    <a:lvl7pPr marL="2743200" algn="l" defTabSz="914400" rtl="0" eaLnBrk="1" latinLnBrk="0" hangingPunct="1">
      <a:defRPr kumimoji="1" lang="ja-JP" sz="1200" kern="1200">
        <a:solidFill>
          <a:schemeClr val="tx1"/>
        </a:solidFill>
        <a:latin typeface="+mn-lt"/>
        <a:ea typeface="+mn-ea"/>
        <a:cs typeface="+mn-cs"/>
      </a:defRPr>
    </a:lvl7pPr>
    <a:lvl8pPr marL="3200400" algn="l" defTabSz="914400" rtl="0" eaLnBrk="1" latinLnBrk="0" hangingPunct="1">
      <a:defRPr kumimoji="1" lang="ja-JP" sz="1200" kern="1200">
        <a:solidFill>
          <a:schemeClr val="tx1"/>
        </a:solidFill>
        <a:latin typeface="+mn-lt"/>
        <a:ea typeface="+mn-ea"/>
        <a:cs typeface="+mn-cs"/>
      </a:defRPr>
    </a:lvl8pPr>
    <a:lvl9pPr marL="3657600" algn="l" defTabSz="914400" rtl="0" eaLnBrk="1" latinLnBrk="0" hangingPunct="1">
      <a:defRPr kumimoji="1" lang="ja-JP"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ノート プレースホルダー 2"/>
          <p:cNvSpPr>
            <a:spLocks noGrp="1"/>
          </p:cNvSpPr>
          <p:nvPr>
            <p:ph type="body" idx="1"/>
          </p:nvPr>
        </p:nvSpPr>
        <p:spPr/>
        <p:txBody>
          <a:bodyPr/>
          <a:lstStyle/>
          <a:p>
            <a:r>
              <a:rPr kumimoji="1" lang="ja-JP" altLang="en-US" dirty="0"/>
              <a:t>横山隆と申します。</a:t>
            </a:r>
            <a:endParaRPr kumimoji="1" lang="en-US" altLang="ja-JP" dirty="0"/>
          </a:p>
          <a:p>
            <a:endParaRPr kumimoji="1" lang="en-US" altLang="ja-JP" dirty="0"/>
          </a:p>
          <a:p>
            <a:r>
              <a:rPr kumimoji="1" lang="ja-JP" altLang="en-US" dirty="0"/>
              <a:t>今回のインターンシップで参加し作成した「</a:t>
            </a:r>
            <a:r>
              <a:rPr kumimoji="1" lang="ja-JP" altLang="en-US" sz="1200" dirty="0"/>
              <a:t>手順と関連付けたマニュアルの</a:t>
            </a:r>
            <a:r>
              <a:rPr kumimoji="1" lang="en-US" altLang="ja-JP" sz="1200" dirty="0"/>
              <a:t>Web</a:t>
            </a:r>
            <a:r>
              <a:rPr kumimoji="1" lang="ja-JP" altLang="en-US" sz="1200" dirty="0"/>
              <a:t>閲覧システムの開発について」説明いたします。</a:t>
            </a:r>
            <a:endParaRPr kumimoji="1" lang="ja-JP" dirty="0"/>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ja-JP" smtClean="0"/>
              <a:pPr/>
              <a:t>1</a:t>
            </a:fld>
            <a:endParaRPr kumimoji="1" lang="ja-JP"/>
          </a:p>
        </p:txBody>
      </p:sp>
      <p:sp>
        <p:nvSpPr>
          <p:cNvPr id="7" name="スライド イメージ プレースホルダー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b="0" i="0" dirty="0">
                <a:solidFill>
                  <a:srgbClr val="374151"/>
                </a:solidFill>
                <a:effectLst/>
                <a:latin typeface="Söhne"/>
              </a:rPr>
              <a:t>承認機能についてお話いたします。</a:t>
            </a:r>
          </a:p>
          <a:p>
            <a:pPr algn="l"/>
            <a:r>
              <a:rPr lang="ja-JP" altLang="en-US" b="0" i="0" dirty="0">
                <a:solidFill>
                  <a:srgbClr val="374151"/>
                </a:solidFill>
                <a:effectLst/>
                <a:latin typeface="Söhne"/>
              </a:rPr>
              <a:t>このスライドでは、承認機能のプロセスを視覚的に表したフローチャートをご覧いただけます。 </a:t>
            </a:r>
            <a:endParaRPr lang="en-US" altLang="ja-JP" b="0" i="0" dirty="0">
              <a:solidFill>
                <a:srgbClr val="374151"/>
              </a:solidFill>
              <a:effectLst/>
              <a:latin typeface="Söhne"/>
            </a:endParaRPr>
          </a:p>
          <a:p>
            <a:pPr algn="l"/>
            <a:endParaRPr lang="en-US" altLang="ja-JP" b="0" i="0" dirty="0">
              <a:solidFill>
                <a:srgbClr val="374151"/>
              </a:solidFill>
              <a:effectLst/>
              <a:latin typeface="Söhne"/>
            </a:endParaRPr>
          </a:p>
          <a:p>
            <a:pPr algn="l"/>
            <a:r>
              <a:rPr lang="ja-JP" altLang="en-US" b="0" i="0" dirty="0">
                <a:solidFill>
                  <a:srgbClr val="374151"/>
                </a:solidFill>
                <a:effectLst/>
                <a:latin typeface="Söhne"/>
              </a:rPr>
              <a:t>このプロセスは、情報の品質を確保し、一般社員が提供する情報の正確性や一貫性を保つために重要です。</a:t>
            </a:r>
            <a:endParaRPr lang="en-US" altLang="ja-JP" b="0" i="0" dirty="0">
              <a:solidFill>
                <a:srgbClr val="374151"/>
              </a:solidFill>
              <a:effectLst/>
              <a:latin typeface="Söhne"/>
            </a:endParaRPr>
          </a:p>
          <a:p>
            <a:pPr algn="l"/>
            <a:r>
              <a:rPr lang="ja-JP" altLang="en-US" b="0" i="0" dirty="0">
                <a:solidFill>
                  <a:srgbClr val="374151"/>
                </a:solidFill>
                <a:effectLst/>
                <a:latin typeface="Söhne"/>
              </a:rPr>
              <a:t> まず、一般社員が新規作成した後、マネージャー以上の承認を待ちます。</a:t>
            </a:r>
            <a:endParaRPr lang="en-US" altLang="ja-JP" b="0" i="0" dirty="0">
              <a:solidFill>
                <a:srgbClr val="374151"/>
              </a:solidFill>
              <a:effectLst/>
              <a:latin typeface="Söhne"/>
            </a:endParaRPr>
          </a:p>
          <a:p>
            <a:pPr algn="l"/>
            <a:endParaRPr lang="ja-JP" altLang="en-US" b="0" i="0" dirty="0">
              <a:solidFill>
                <a:srgbClr val="374151"/>
              </a:solidFill>
              <a:effectLst/>
              <a:latin typeface="Söhne"/>
            </a:endParaRPr>
          </a:p>
          <a:p>
            <a:pPr algn="l"/>
            <a:r>
              <a:rPr lang="ja-JP" altLang="en-US" b="0" i="0" dirty="0">
                <a:solidFill>
                  <a:srgbClr val="374151"/>
                </a:solidFill>
                <a:effectLst/>
                <a:latin typeface="Söhne"/>
              </a:rPr>
              <a:t>この間、マネージャーは承認画面で申請された内容を確認し、それを承認するか否認するかを選択します。</a:t>
            </a:r>
            <a:endParaRPr lang="en-US" altLang="ja-JP" b="0" i="0" dirty="0">
              <a:solidFill>
                <a:srgbClr val="374151"/>
              </a:solidFill>
              <a:effectLst/>
              <a:latin typeface="Söhne"/>
            </a:endParaRPr>
          </a:p>
          <a:p>
            <a:pPr algn="l"/>
            <a:r>
              <a:rPr lang="ja-JP" altLang="en-US" b="0" i="0" dirty="0">
                <a:solidFill>
                  <a:srgbClr val="374151"/>
                </a:solidFill>
                <a:effectLst/>
                <a:latin typeface="Söhne"/>
              </a:rPr>
              <a:t> 承認された場合、情報は管理画面やログイン前の画面で公開されます。 </a:t>
            </a:r>
            <a:endParaRPr lang="en-US" altLang="ja-JP" b="0" i="0" dirty="0">
              <a:solidFill>
                <a:srgbClr val="374151"/>
              </a:solidFill>
              <a:effectLst/>
              <a:latin typeface="Söhne"/>
            </a:endParaRPr>
          </a:p>
          <a:p>
            <a:pPr algn="l"/>
            <a:r>
              <a:rPr lang="ja-JP" altLang="en-US" b="0" i="0" dirty="0">
                <a:solidFill>
                  <a:srgbClr val="374151"/>
                </a:solidFill>
                <a:effectLst/>
                <a:latin typeface="Söhne"/>
              </a:rPr>
              <a:t>一方、もし否認された場合は、一般社員は申請一覧画面で内容を取り下げたり、申請を削除して再度新規作成を行うことができます。</a:t>
            </a:r>
            <a:endParaRPr lang="en-US" altLang="ja-JP" b="0" i="0" dirty="0">
              <a:solidFill>
                <a:srgbClr val="374151"/>
              </a:solidFill>
              <a:effectLst/>
              <a:latin typeface="Söhne"/>
            </a:endParaRPr>
          </a:p>
          <a:p>
            <a:pPr algn="l"/>
            <a:endParaRPr lang="ja-JP" altLang="en-US" b="0" i="0" dirty="0">
              <a:solidFill>
                <a:srgbClr val="374151"/>
              </a:solidFill>
              <a:effectLst/>
              <a:latin typeface="Söhne"/>
            </a:endParaRPr>
          </a:p>
          <a:p>
            <a:pPr algn="l"/>
            <a:r>
              <a:rPr lang="ja-JP" altLang="en-US" b="0" i="0" dirty="0">
                <a:solidFill>
                  <a:srgbClr val="374151"/>
                </a:solidFill>
                <a:effectLst/>
                <a:latin typeface="Söhne"/>
              </a:rPr>
              <a:t>例えば、一般社員が育児に関して新たなマニュアルを公開したとします。</a:t>
            </a:r>
            <a:endParaRPr lang="en-US" altLang="ja-JP" b="0" i="0" dirty="0">
              <a:solidFill>
                <a:srgbClr val="374151"/>
              </a:solidFill>
              <a:effectLst/>
              <a:latin typeface="Söhne"/>
            </a:endParaRPr>
          </a:p>
          <a:p>
            <a:pPr algn="l"/>
            <a:r>
              <a:rPr lang="ja-JP" altLang="en-US" b="0" i="0" dirty="0">
                <a:solidFill>
                  <a:srgbClr val="374151"/>
                </a:solidFill>
                <a:effectLst/>
                <a:latin typeface="Söhne"/>
              </a:rPr>
              <a:t>マネージャーはこれをレビューし、問題がなければ承認します。これにより、公開される情報が正確であることが確認されます。</a:t>
            </a:r>
            <a:endParaRPr lang="en-US" altLang="ja-JP" b="0" i="0" dirty="0">
              <a:solidFill>
                <a:srgbClr val="374151"/>
              </a:solidFill>
              <a:effectLst/>
              <a:latin typeface="Söhne"/>
            </a:endParaRPr>
          </a:p>
          <a:p>
            <a:pPr algn="l"/>
            <a:endParaRPr lang="ja-JP" altLang="en-US" b="0" i="0" dirty="0">
              <a:solidFill>
                <a:srgbClr val="374151"/>
              </a:solidFill>
              <a:effectLst/>
              <a:latin typeface="Söhne"/>
            </a:endParaRPr>
          </a:p>
          <a:p>
            <a:pPr algn="l"/>
            <a:r>
              <a:rPr lang="ja-JP" altLang="en-US" b="0" i="0" dirty="0">
                <a:solidFill>
                  <a:srgbClr val="374151"/>
                </a:solidFill>
                <a:effectLst/>
                <a:latin typeface="Söhne"/>
              </a:rPr>
              <a:t>この承認機能により、ミスや誤りが事前に検出され、情報の品質が向上します。</a:t>
            </a:r>
            <a:endParaRPr lang="en-US" altLang="ja-JP" b="0" i="0" dirty="0">
              <a:solidFill>
                <a:srgbClr val="374151"/>
              </a:solidFill>
              <a:effectLst/>
              <a:latin typeface="Söhne"/>
            </a:endParaRPr>
          </a:p>
          <a:p>
            <a:pPr algn="l"/>
            <a:r>
              <a:rPr lang="ja-JP" altLang="en-US" b="0" i="0" dirty="0">
                <a:solidFill>
                  <a:srgbClr val="374151"/>
                </a:solidFill>
                <a:effectLst/>
                <a:latin typeface="Söhne"/>
              </a:rPr>
              <a:t>また、組織全体での情報共有がより信頼性の高いものとなり、効率的な意思決定に貢献することが期待できます。</a:t>
            </a:r>
          </a:p>
          <a:p>
            <a:endParaRPr kumimoji="1" lang="en-US" altLang="ja-JP" b="0" i="0" dirty="0">
              <a:solidFill>
                <a:srgbClr val="374151"/>
              </a:solidFill>
              <a:effectLst/>
              <a:latin typeface="Söhne"/>
            </a:endParaRPr>
          </a:p>
          <a:p>
            <a:r>
              <a:rPr kumimoji="1" lang="ja-JP" altLang="en-US" dirty="0"/>
              <a:t>次に、マニュアルの更新履歴の保持について見ていきます。</a:t>
            </a:r>
            <a:endParaRPr kumimoji="1" lang="en-US" altLang="ja-JP" dirty="0"/>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en-US" altLang="ja-JP"/>
              <a:t>10</a:t>
            </a:fld>
            <a:endParaRPr kumimoji="1" lang="ja-JP"/>
          </a:p>
        </p:txBody>
      </p:sp>
    </p:spTree>
    <p:extLst>
      <p:ext uri="{BB962C8B-B14F-4D97-AF65-F5344CB8AC3E}">
        <p14:creationId xmlns:p14="http://schemas.microsoft.com/office/powerpoint/2010/main" val="1865959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74151"/>
                </a:solidFill>
                <a:effectLst/>
                <a:latin typeface="Söhne"/>
              </a:rPr>
              <a:t>次にマニュアルの更新履歴の保持についてお話しいたします。</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r>
              <a:rPr lang="ja-JP" altLang="en-US" b="0" i="0" dirty="0">
                <a:solidFill>
                  <a:srgbClr val="374151"/>
                </a:solidFill>
                <a:effectLst/>
                <a:latin typeface="Söhne"/>
              </a:rPr>
              <a:t>手順に紐づくマニュアルについて、万が一の誤登録に備える方法が何かと考え、更新履歴の導入を行いました。</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r>
              <a:rPr lang="ja-JP" altLang="en-US" b="0" i="0" dirty="0">
                <a:solidFill>
                  <a:srgbClr val="374151"/>
                </a:solidFill>
                <a:effectLst/>
                <a:latin typeface="Söhne"/>
              </a:rPr>
              <a:t>画面上の画像は、マニュアルの詳細画面に表示の更新履歴の内容です。</a:t>
            </a:r>
            <a:endParaRPr lang="en-US" altLang="ja-JP" b="0" i="0" dirty="0">
              <a:solidFill>
                <a:srgbClr val="374151"/>
              </a:solidFill>
              <a:effectLst/>
              <a:latin typeface="Söhne"/>
            </a:endParaRPr>
          </a:p>
          <a:p>
            <a:r>
              <a:rPr lang="ja-JP" altLang="en-US" b="0" i="0" dirty="0">
                <a:solidFill>
                  <a:srgbClr val="374151"/>
                </a:solidFill>
                <a:effectLst/>
                <a:latin typeface="Söhne"/>
              </a:rPr>
              <a:t>誤登録に備えて、重要な変更を追跡するため、マニュアルの更新履歴は最大</a:t>
            </a:r>
            <a:r>
              <a:rPr lang="en-US" altLang="ja-JP" b="0" i="0" dirty="0">
                <a:solidFill>
                  <a:srgbClr val="374151"/>
                </a:solidFill>
                <a:effectLst/>
                <a:latin typeface="Söhne"/>
              </a:rPr>
              <a:t>5</a:t>
            </a:r>
            <a:r>
              <a:rPr lang="ja-JP" altLang="en-US" b="0" i="0" dirty="0">
                <a:solidFill>
                  <a:srgbClr val="374151"/>
                </a:solidFill>
                <a:effectLst/>
                <a:latin typeface="Söhne"/>
              </a:rPr>
              <a:t>件まで残すようにしました。</a:t>
            </a:r>
            <a:endParaRPr lang="en-US" altLang="ja-JP" b="0" i="0" dirty="0">
              <a:solidFill>
                <a:srgbClr val="374151"/>
              </a:solidFill>
              <a:effectLst/>
              <a:latin typeface="Söhne"/>
            </a:endParaRPr>
          </a:p>
          <a:p>
            <a:r>
              <a:rPr lang="ja-JP" altLang="en-US" b="0" i="0" dirty="0">
                <a:solidFill>
                  <a:srgbClr val="374151"/>
                </a:solidFill>
                <a:effectLst/>
                <a:latin typeface="Söhne"/>
              </a:rPr>
              <a:t>ダウンロードボタンをクリックすることで、変更が行われる前のマニュアルのタイトルとマニュアルの内容がテキストファイルでダウンロードができます。</a:t>
            </a:r>
            <a:endParaRPr lang="en-US" altLang="ja-JP" b="0" i="0" dirty="0">
              <a:solidFill>
                <a:srgbClr val="374151"/>
              </a:solidFill>
              <a:effectLst/>
              <a:latin typeface="Söhne"/>
            </a:endParaRPr>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en-US" altLang="ja-JP"/>
              <a:t>11</a:t>
            </a:fld>
            <a:endParaRPr kumimoji="1" lang="ja-JP"/>
          </a:p>
        </p:txBody>
      </p:sp>
    </p:spTree>
    <p:extLst>
      <p:ext uri="{BB962C8B-B14F-4D97-AF65-F5344CB8AC3E}">
        <p14:creationId xmlns:p14="http://schemas.microsoft.com/office/powerpoint/2010/main" val="1515959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74151"/>
                </a:solidFill>
                <a:effectLst/>
                <a:latin typeface="Söhne"/>
              </a:rPr>
              <a:t>更新履歴の保持でいくつかのメリットがあります。</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r>
              <a:rPr lang="ja-JP" altLang="en-US" b="0" i="0" dirty="0">
                <a:solidFill>
                  <a:srgbClr val="374151"/>
                </a:solidFill>
                <a:effectLst/>
                <a:latin typeface="Söhne"/>
              </a:rPr>
              <a:t>まず、変更の追跡ができることで、万が一ミスが誤りが発生した場合は、迅速に問題を特定して、原因を突き止めることが可能となります。</a:t>
            </a:r>
            <a:endParaRPr lang="en-US" altLang="ja-JP" b="0" i="0" dirty="0">
              <a:solidFill>
                <a:srgbClr val="374151"/>
              </a:solidFill>
              <a:effectLst/>
              <a:latin typeface="Söhne"/>
            </a:endParaRPr>
          </a:p>
          <a:p>
            <a:r>
              <a:rPr lang="ja-JP" altLang="en-US" b="0" i="0" dirty="0">
                <a:solidFill>
                  <a:srgbClr val="374151"/>
                </a:solidFill>
                <a:effectLst/>
                <a:latin typeface="Söhne"/>
              </a:rPr>
              <a:t>たとえば、「いつ」マニュアルが更新され、「どの部分」が変更されたのかを把握することができます。</a:t>
            </a:r>
            <a:endParaRPr lang="en-US" altLang="ja-JP" b="0" i="0" dirty="0">
              <a:solidFill>
                <a:srgbClr val="374151"/>
              </a:solidFill>
              <a:effectLst/>
              <a:latin typeface="Söhne"/>
            </a:endParaRPr>
          </a:p>
          <a:p>
            <a:endParaRPr lang="ja-JP" altLang="en-US" b="0" i="0" dirty="0">
              <a:solidFill>
                <a:srgbClr val="374151"/>
              </a:solidFill>
              <a:effectLst/>
              <a:latin typeface="Söhne"/>
            </a:endParaRPr>
          </a:p>
          <a:p>
            <a:pPr algn="l"/>
            <a:r>
              <a:rPr lang="ja-JP" altLang="en-US" b="0" i="0" dirty="0">
                <a:solidFill>
                  <a:srgbClr val="374151"/>
                </a:solidFill>
                <a:effectLst/>
                <a:latin typeface="Söhne"/>
              </a:rPr>
              <a:t>次に、バージョン管理と復元ができることで、情報の安全性と信頼性を高めることが可能となりました。</a:t>
            </a:r>
            <a:endParaRPr lang="en-US" altLang="ja-JP" b="0" i="0" dirty="0">
              <a:solidFill>
                <a:srgbClr val="374151"/>
              </a:solidFill>
              <a:effectLst/>
              <a:latin typeface="Söhne"/>
            </a:endParaRPr>
          </a:p>
          <a:p>
            <a:pPr algn="l"/>
            <a:r>
              <a:rPr lang="ja-JP" altLang="en-US" b="0" i="0" dirty="0">
                <a:solidFill>
                  <a:srgbClr val="374151"/>
                </a:solidFill>
                <a:effectLst/>
                <a:latin typeface="Söhne"/>
              </a:rPr>
              <a:t>これにより、もし重要な情報が誤って変更された場合でも、過去の正確なバージョンに戻すことができます。</a:t>
            </a:r>
            <a:endParaRPr lang="en-US" altLang="ja-JP" b="0" i="0" dirty="0">
              <a:solidFill>
                <a:srgbClr val="374151"/>
              </a:solidFill>
              <a:effectLst/>
              <a:latin typeface="Söhne"/>
            </a:endParaRPr>
          </a:p>
          <a:p>
            <a:pPr algn="l"/>
            <a:endParaRPr lang="ja-JP" altLang="en-US" b="0" i="0" dirty="0">
              <a:solidFill>
                <a:srgbClr val="374151"/>
              </a:solidFill>
              <a:effectLst/>
              <a:latin typeface="Söhne"/>
            </a:endParaRPr>
          </a:p>
          <a:p>
            <a:pPr algn="l"/>
            <a:r>
              <a:rPr lang="ja-JP" altLang="en-US" b="0" i="0" dirty="0">
                <a:solidFill>
                  <a:srgbClr val="374151"/>
                </a:solidFill>
                <a:effectLst/>
                <a:latin typeface="Söhne"/>
              </a:rPr>
              <a:t>結果として、情報の安全性と信頼性が向上し、社員一人ひとりが正確かつ信頼できるマニュアルにアクセスできる環境を整えることができたと思います。</a:t>
            </a:r>
            <a:endParaRPr lang="en-US" altLang="ja-JP"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最後に、今回の課題の感想についてお伝えします。</a:t>
            </a:r>
            <a:endParaRPr kumimoji="1" lang="en-US" altLang="ja-JP" dirty="0"/>
          </a:p>
          <a:p>
            <a:pPr algn="l"/>
            <a:endParaRPr lang="en-US" altLang="ja-JP" b="0" i="0" dirty="0">
              <a:solidFill>
                <a:srgbClr val="374151"/>
              </a:solidFill>
              <a:effectLst/>
              <a:latin typeface="Söhne"/>
            </a:endParaRPr>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en-US" altLang="ja-JP"/>
              <a:t>12</a:t>
            </a:fld>
            <a:endParaRPr kumimoji="1" lang="ja-JP"/>
          </a:p>
        </p:txBody>
      </p:sp>
    </p:spTree>
    <p:extLst>
      <p:ext uri="{BB962C8B-B14F-4D97-AF65-F5344CB8AC3E}">
        <p14:creationId xmlns:p14="http://schemas.microsoft.com/office/powerpoint/2010/main" val="4061753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今回の課題の感想についてお話します。</a:t>
            </a:r>
            <a:endParaRPr kumimoji="1" lang="en-US" altLang="ja-JP" dirty="0"/>
          </a:p>
          <a:p>
            <a:endParaRPr kumimoji="1" lang="en-US" altLang="ja-JP" dirty="0"/>
          </a:p>
          <a:p>
            <a:r>
              <a:rPr kumimoji="1" lang="ja-JP" altLang="en-US" dirty="0"/>
              <a:t>「学んだことや経験からの気づき」</a:t>
            </a:r>
            <a:endParaRPr kumimoji="1" lang="en-US" altLang="ja-JP" dirty="0"/>
          </a:p>
          <a:p>
            <a:r>
              <a:rPr kumimoji="1" lang="ja-JP" altLang="en-US" dirty="0"/>
              <a:t>「プロジェクトを通じて得たスキルや知識」</a:t>
            </a:r>
            <a:endParaRPr kumimoji="1" lang="en-US" altLang="ja-JP" dirty="0"/>
          </a:p>
          <a:p>
            <a:r>
              <a:rPr kumimoji="1" lang="ja-JP" altLang="en-US" dirty="0"/>
              <a:t>「次に向けた改善点や挑戦したいこと」の順番でお伝えいたします。</a:t>
            </a:r>
            <a:endParaRPr kumimoji="1" lang="ja-JP" dirty="0"/>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en-US" altLang="ja-JP"/>
              <a:t>13</a:t>
            </a:fld>
            <a:endParaRPr kumimoji="1" lang="ja-JP"/>
          </a:p>
        </p:txBody>
      </p:sp>
    </p:spTree>
    <p:extLst>
      <p:ext uri="{BB962C8B-B14F-4D97-AF65-F5344CB8AC3E}">
        <p14:creationId xmlns:p14="http://schemas.microsoft.com/office/powerpoint/2010/main" val="2205462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まず、学んだことや経験から気づいたことについてお話します。</a:t>
            </a:r>
            <a:endParaRPr kumimoji="1" lang="en-US" altLang="ja-JP" dirty="0"/>
          </a:p>
          <a:p>
            <a:endParaRPr kumimoji="1" lang="en-US" altLang="ja-JP" dirty="0"/>
          </a:p>
          <a:p>
            <a:r>
              <a:rPr lang="ja-JP" altLang="en-US" b="0" i="0" dirty="0">
                <a:solidFill>
                  <a:srgbClr val="343541"/>
                </a:solidFill>
                <a:effectLst/>
                <a:latin typeface="Söhne"/>
              </a:rPr>
              <a:t>今回のインターンシップに参加して、現場の方が仮にこのシステムを使う場合、</a:t>
            </a:r>
            <a:endParaRPr lang="en-US" altLang="ja-JP" b="0" i="0" dirty="0">
              <a:solidFill>
                <a:srgbClr val="343541"/>
              </a:solidFill>
              <a:effectLst/>
              <a:latin typeface="Söhne"/>
            </a:endParaRPr>
          </a:p>
          <a:p>
            <a:r>
              <a:rPr lang="ja-JP" altLang="en-US" b="0" i="0" dirty="0">
                <a:solidFill>
                  <a:srgbClr val="343541"/>
                </a:solidFill>
                <a:effectLst/>
                <a:latin typeface="Söhne"/>
              </a:rPr>
              <a:t>どのようなシステムであれば使いやすいかイメージを膨らませ、それを形にすることの楽しさを感じました。</a:t>
            </a:r>
            <a:endParaRPr lang="en-US" altLang="ja-JP" b="0" i="0" dirty="0">
              <a:solidFill>
                <a:srgbClr val="343541"/>
              </a:solidFill>
              <a:effectLst/>
              <a:latin typeface="Söhne"/>
            </a:endParaRPr>
          </a:p>
          <a:p>
            <a:endParaRPr kumimoji="1" lang="en-US" altLang="ja-JP" b="0" i="0" dirty="0">
              <a:solidFill>
                <a:srgbClr val="343541"/>
              </a:solidFill>
              <a:effectLst/>
              <a:latin typeface="Söhne"/>
            </a:endParaRPr>
          </a:p>
          <a:p>
            <a:r>
              <a:rPr kumimoji="1" lang="ja-JP" altLang="en-US" dirty="0"/>
              <a:t>次に、設計書の重要性を理解することができました。</a:t>
            </a:r>
            <a:endParaRPr kumimoji="1" lang="en-US" altLang="ja-JP" dirty="0"/>
          </a:p>
          <a:p>
            <a:r>
              <a:rPr kumimoji="1" lang="ja-JP" altLang="en-US" dirty="0"/>
              <a:t>開発を行う前に、</a:t>
            </a:r>
            <a:r>
              <a:rPr lang="ja-JP" altLang="en-US" b="0" i="0" dirty="0">
                <a:solidFill>
                  <a:srgbClr val="343541"/>
                </a:solidFill>
                <a:effectLst/>
                <a:latin typeface="Söhne"/>
              </a:rPr>
              <a:t>事前に最終的なシステムの到着点を設計書に落とし込んだことで、迷うことなく開発を行うことができました。</a:t>
            </a:r>
            <a:endParaRPr lang="en-US" altLang="ja-JP" b="0" i="0" dirty="0">
              <a:solidFill>
                <a:srgbClr val="343541"/>
              </a:solidFill>
              <a:effectLst/>
              <a:latin typeface="Söhne"/>
            </a:endParaRPr>
          </a:p>
          <a:p>
            <a:endParaRPr lang="en-US" altLang="ja-JP" b="0" i="0" dirty="0">
              <a:solidFill>
                <a:srgbClr val="343541"/>
              </a:solidFill>
              <a:effectLst/>
              <a:latin typeface="Söhne"/>
            </a:endParaRPr>
          </a:p>
          <a:p>
            <a:r>
              <a:rPr kumimoji="1" lang="ja-JP" altLang="en-US" b="0" i="0" dirty="0">
                <a:solidFill>
                  <a:srgbClr val="343541"/>
                </a:solidFill>
                <a:effectLst/>
                <a:latin typeface="Söhne"/>
              </a:rPr>
              <a:t>そして、</a:t>
            </a:r>
            <a:r>
              <a:rPr lang="ja-JP" altLang="en-US" b="0" i="0" dirty="0">
                <a:solidFill>
                  <a:srgbClr val="343541"/>
                </a:solidFill>
                <a:effectLst/>
                <a:latin typeface="Söhne"/>
              </a:rPr>
              <a:t>よりよいものを作ろうというモチベーションを保つことの大切さを学びました。</a:t>
            </a:r>
            <a:endParaRPr lang="en-US" altLang="ja-JP" b="0" i="0" dirty="0">
              <a:solidFill>
                <a:srgbClr val="343541"/>
              </a:solidFill>
              <a:effectLst/>
              <a:latin typeface="Söhne"/>
            </a:endParaRPr>
          </a:p>
          <a:p>
            <a:r>
              <a:rPr lang="ja-JP" altLang="en-US" b="0" i="0" dirty="0">
                <a:solidFill>
                  <a:srgbClr val="343541"/>
                </a:solidFill>
                <a:effectLst/>
                <a:latin typeface="Söhne"/>
              </a:rPr>
              <a:t>個人開発であったため、よりよいものを作るということを忘れずに開発に挑んだことで、最後まで開発を行うことができました。</a:t>
            </a:r>
            <a:endParaRPr lang="en-US" altLang="ja-JP" b="0" i="0" dirty="0">
              <a:solidFill>
                <a:srgbClr val="343541"/>
              </a:solidFill>
              <a:effectLst/>
              <a:latin typeface="Söhne"/>
            </a:endParaRPr>
          </a:p>
          <a:p>
            <a:endParaRPr kumimoji="1" lang="en-US" altLang="ja-JP" b="0" i="0" dirty="0">
              <a:solidFill>
                <a:srgbClr val="343541"/>
              </a:solidFill>
              <a:effectLst/>
              <a:latin typeface="Söhne"/>
            </a:endParaRPr>
          </a:p>
          <a:p>
            <a:endParaRPr kumimoji="1" lang="ja-JP" dirty="0"/>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en-US" altLang="ja-JP"/>
              <a:t>14</a:t>
            </a:fld>
            <a:endParaRPr kumimoji="1" lang="ja-JP"/>
          </a:p>
        </p:txBody>
      </p:sp>
    </p:spTree>
    <p:extLst>
      <p:ext uri="{BB962C8B-B14F-4D97-AF65-F5344CB8AC3E}">
        <p14:creationId xmlns:p14="http://schemas.microsoft.com/office/powerpoint/2010/main" val="1050357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プロジェクトを通じて得たスキルや知識についてお話します。</a:t>
            </a:r>
            <a:br>
              <a:rPr kumimoji="1" lang="en-US" altLang="ja-JP" dirty="0"/>
            </a:br>
            <a:endParaRPr kumimoji="1" lang="en-US" altLang="ja-JP" dirty="0"/>
          </a:p>
          <a:p>
            <a:r>
              <a:rPr lang="en-US" altLang="ja-JP" b="0" i="0" dirty="0">
                <a:solidFill>
                  <a:srgbClr val="343541"/>
                </a:solidFill>
                <a:effectLst/>
                <a:latin typeface="Söhne"/>
              </a:rPr>
              <a:t>100</a:t>
            </a:r>
            <a:r>
              <a:rPr lang="ja-JP" altLang="en-US" b="0" i="0" dirty="0">
                <a:solidFill>
                  <a:srgbClr val="343541"/>
                </a:solidFill>
                <a:effectLst/>
                <a:latin typeface="Söhne"/>
              </a:rPr>
              <a:t>時間以内という限られた時間内でプロジェクトを成功させるために、事前に十分な設計書を作り上げることの重要性を学びました。 </a:t>
            </a:r>
            <a:endParaRPr lang="en-US" altLang="ja-JP" b="0" i="0" dirty="0">
              <a:solidFill>
                <a:srgbClr val="343541"/>
              </a:solidFill>
              <a:effectLst/>
              <a:latin typeface="Söhne"/>
            </a:endParaRPr>
          </a:p>
          <a:p>
            <a:r>
              <a:rPr lang="ja-JP" altLang="en-US" b="0" i="0" dirty="0">
                <a:solidFill>
                  <a:srgbClr val="343541"/>
                </a:solidFill>
                <a:effectLst/>
                <a:latin typeface="Söhne"/>
              </a:rPr>
              <a:t>今後のシステム開発を行う上でも、取り入れていきたいと考えています。</a:t>
            </a:r>
            <a:endParaRPr lang="en-US" altLang="ja-JP" b="0" i="0" dirty="0">
              <a:solidFill>
                <a:srgbClr val="343541"/>
              </a:solidFill>
              <a:effectLst/>
              <a:latin typeface="Söhne"/>
            </a:endParaRPr>
          </a:p>
          <a:p>
            <a:endParaRPr lang="en-US" altLang="ja-JP" b="0" i="0" dirty="0">
              <a:solidFill>
                <a:srgbClr val="343541"/>
              </a:solidFill>
              <a:effectLst/>
              <a:latin typeface="Söhne"/>
            </a:endParaRPr>
          </a:p>
          <a:p>
            <a:r>
              <a:rPr lang="ja-JP" altLang="en-US" b="0" i="0" dirty="0">
                <a:solidFill>
                  <a:srgbClr val="343541"/>
                </a:solidFill>
                <a:effectLst/>
                <a:latin typeface="Söhne"/>
              </a:rPr>
              <a:t>次に、</a:t>
            </a:r>
            <a:r>
              <a:rPr lang="en-US" altLang="ja-JP" b="0" i="0" dirty="0">
                <a:solidFill>
                  <a:srgbClr val="343541"/>
                </a:solidFill>
                <a:effectLst/>
                <a:latin typeface="Söhne"/>
              </a:rPr>
              <a:t>Laravel9</a:t>
            </a:r>
            <a:r>
              <a:rPr lang="ja-JP" altLang="en-US" b="0" i="0" dirty="0">
                <a:solidFill>
                  <a:srgbClr val="343541"/>
                </a:solidFill>
                <a:effectLst/>
                <a:latin typeface="Söhne"/>
              </a:rPr>
              <a:t>の</a:t>
            </a:r>
            <a:r>
              <a:rPr lang="en-US" altLang="ja-JP" b="0" i="0" dirty="0">
                <a:solidFill>
                  <a:srgbClr val="343541"/>
                </a:solidFill>
                <a:effectLst/>
                <a:latin typeface="Söhne"/>
              </a:rPr>
              <a:t>Livewire</a:t>
            </a:r>
            <a:r>
              <a:rPr lang="ja-JP" altLang="en-US" b="0" i="0" dirty="0">
                <a:solidFill>
                  <a:srgbClr val="343541"/>
                </a:solidFill>
                <a:effectLst/>
                <a:latin typeface="Söhne"/>
              </a:rPr>
              <a:t>機能を使うことで、柔軟なシステム開発をすることが出来ることを体得しました。 </a:t>
            </a:r>
            <a:endParaRPr lang="en-US" altLang="ja-JP" b="0" i="0" dirty="0">
              <a:solidFill>
                <a:srgbClr val="343541"/>
              </a:solidFill>
              <a:effectLst/>
              <a:latin typeface="Söhne"/>
            </a:endParaRPr>
          </a:p>
          <a:p>
            <a:r>
              <a:rPr lang="en-US" altLang="ja-JP" b="0" i="0" dirty="0">
                <a:solidFill>
                  <a:srgbClr val="343541"/>
                </a:solidFill>
                <a:effectLst/>
                <a:latin typeface="Söhne"/>
              </a:rPr>
              <a:t>Udemy</a:t>
            </a:r>
            <a:r>
              <a:rPr lang="ja-JP" altLang="en-US" b="0" i="0" dirty="0">
                <a:solidFill>
                  <a:srgbClr val="343541"/>
                </a:solidFill>
                <a:effectLst/>
                <a:latin typeface="Söhne"/>
              </a:rPr>
              <a:t>で事前に大枠を理解した上で開発に挑みましたが、今回の開発である程度使いこなすことができるようになったと思います。</a:t>
            </a:r>
            <a:endParaRPr lang="en-US" altLang="ja-JP" b="0" i="0" dirty="0">
              <a:solidFill>
                <a:srgbClr val="343541"/>
              </a:solidFill>
              <a:effectLst/>
              <a:latin typeface="Söhne"/>
            </a:endParaRPr>
          </a:p>
          <a:p>
            <a:endParaRPr lang="en-US" altLang="ja-JP" b="0" i="0" dirty="0">
              <a:solidFill>
                <a:srgbClr val="343541"/>
              </a:solidFill>
              <a:effectLst/>
              <a:latin typeface="Söhne"/>
            </a:endParaRPr>
          </a:p>
          <a:p>
            <a:r>
              <a:rPr lang="ja-JP" altLang="en-US" b="0" i="0" dirty="0">
                <a:solidFill>
                  <a:srgbClr val="343541"/>
                </a:solidFill>
                <a:effectLst/>
                <a:latin typeface="Söhne"/>
              </a:rPr>
              <a:t>そして、プロジェクトを通じて得たスキルや経験について、</a:t>
            </a:r>
            <a:r>
              <a:rPr lang="en-US" altLang="ja-JP" b="0" i="0" dirty="0">
                <a:solidFill>
                  <a:srgbClr val="343541"/>
                </a:solidFill>
                <a:effectLst/>
                <a:latin typeface="Söhne"/>
              </a:rPr>
              <a:t>ChatGPT</a:t>
            </a:r>
            <a:r>
              <a:rPr lang="ja-JP" altLang="en-US" b="0" i="0" dirty="0">
                <a:solidFill>
                  <a:srgbClr val="343541"/>
                </a:solidFill>
                <a:effectLst/>
                <a:latin typeface="Söhne"/>
              </a:rPr>
              <a:t>で質問することでより最適な回答を得ることができました。</a:t>
            </a:r>
            <a:endParaRPr lang="en-US" altLang="ja-JP" b="0" i="0" dirty="0">
              <a:solidFill>
                <a:srgbClr val="343541"/>
              </a:solidFill>
              <a:effectLst/>
              <a:latin typeface="Söhne"/>
            </a:endParaRPr>
          </a:p>
          <a:p>
            <a:r>
              <a:rPr kumimoji="1" lang="en-US" altLang="ja-JP" b="0" i="0" dirty="0">
                <a:solidFill>
                  <a:srgbClr val="343541"/>
                </a:solidFill>
                <a:effectLst/>
                <a:latin typeface="Söhne"/>
              </a:rPr>
              <a:t>30</a:t>
            </a:r>
            <a:r>
              <a:rPr kumimoji="1" lang="ja-JP" altLang="en-US" b="0" i="0" dirty="0">
                <a:solidFill>
                  <a:srgbClr val="343541"/>
                </a:solidFill>
                <a:effectLst/>
                <a:latin typeface="Söhne"/>
              </a:rPr>
              <a:t>分以上処理に迷ったら、</a:t>
            </a:r>
            <a:r>
              <a:rPr kumimoji="1" lang="en-US" altLang="ja-JP" b="0" i="0" dirty="0">
                <a:solidFill>
                  <a:srgbClr val="343541"/>
                </a:solidFill>
                <a:effectLst/>
                <a:latin typeface="Söhne"/>
              </a:rPr>
              <a:t>ChatGPT</a:t>
            </a:r>
            <a:r>
              <a:rPr kumimoji="1" lang="ja-JP" altLang="en-US" b="0" i="0" dirty="0">
                <a:solidFill>
                  <a:srgbClr val="343541"/>
                </a:solidFill>
                <a:effectLst/>
                <a:latin typeface="Söhne"/>
              </a:rPr>
              <a:t>に質問したことで、スピーディーな開発を行うことができたため、今後も活用していきたいと思います。</a:t>
            </a:r>
            <a:endParaRPr kumimoji="1" lang="en-US" altLang="ja-JP" b="0" i="0" dirty="0">
              <a:solidFill>
                <a:srgbClr val="343541"/>
              </a:solidFill>
              <a:effectLst/>
              <a:latin typeface="Söhne"/>
            </a:endParaRPr>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en-US" altLang="ja-JP"/>
              <a:t>15</a:t>
            </a:fld>
            <a:endParaRPr kumimoji="1" lang="ja-JP"/>
          </a:p>
        </p:txBody>
      </p:sp>
    </p:spTree>
    <p:extLst>
      <p:ext uri="{BB962C8B-B14F-4D97-AF65-F5344CB8AC3E}">
        <p14:creationId xmlns:p14="http://schemas.microsoft.com/office/powerpoint/2010/main" val="926596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課題の感想の最後に、次に向けた改善点や挑戦したいことをお話します。</a:t>
            </a:r>
            <a:endParaRPr kumimoji="1" lang="en-US" altLang="ja-JP" dirty="0"/>
          </a:p>
          <a:p>
            <a:endParaRPr kumimoji="1" lang="en-US" altLang="ja-JP" dirty="0"/>
          </a:p>
          <a:p>
            <a:r>
              <a:rPr lang="ja-JP" altLang="en-US" b="0" i="0" dirty="0">
                <a:solidFill>
                  <a:srgbClr val="343541"/>
                </a:solidFill>
                <a:effectLst/>
                <a:latin typeface="Söhne"/>
              </a:rPr>
              <a:t>今回、承認機能を開発しましたが、通知機能を設けることでより使いやすいシステムになったのではないかと思います。</a:t>
            </a:r>
            <a:endParaRPr lang="en-US" altLang="ja-JP" b="0" i="0" dirty="0">
              <a:solidFill>
                <a:srgbClr val="343541"/>
              </a:solidFill>
              <a:effectLst/>
              <a:latin typeface="Söhne"/>
            </a:endParaRPr>
          </a:p>
          <a:p>
            <a:r>
              <a:rPr lang="ja-JP" altLang="en-US" b="0" i="0" dirty="0">
                <a:solidFill>
                  <a:srgbClr val="343541"/>
                </a:solidFill>
                <a:effectLst/>
                <a:latin typeface="Söhne"/>
              </a:rPr>
              <a:t>次同様のシステムを開発する機会があれば、必ず通知機能を設けられればと思います。</a:t>
            </a:r>
            <a:endParaRPr lang="en-US" altLang="ja-JP" b="0" i="0" dirty="0">
              <a:solidFill>
                <a:srgbClr val="343541"/>
              </a:solidFill>
              <a:effectLst/>
              <a:latin typeface="Söhne"/>
            </a:endParaRPr>
          </a:p>
          <a:p>
            <a:endParaRPr lang="en-US" altLang="ja-JP" b="0" i="0" dirty="0">
              <a:solidFill>
                <a:srgbClr val="343541"/>
              </a:solidFill>
              <a:effectLst/>
              <a:latin typeface="Söhne"/>
            </a:endParaRPr>
          </a:p>
          <a:p>
            <a:r>
              <a:rPr lang="ja-JP" altLang="en-US" b="0" i="0" dirty="0">
                <a:solidFill>
                  <a:srgbClr val="343541"/>
                </a:solidFill>
                <a:effectLst/>
                <a:latin typeface="Söhne"/>
              </a:rPr>
              <a:t>そして、私自身は現在</a:t>
            </a:r>
            <a:r>
              <a:rPr lang="en-US" altLang="ja-JP" b="0" i="0" dirty="0">
                <a:solidFill>
                  <a:srgbClr val="343541"/>
                </a:solidFill>
                <a:effectLst/>
                <a:latin typeface="Söhne"/>
              </a:rPr>
              <a:t>Python</a:t>
            </a:r>
            <a:r>
              <a:rPr lang="ja-JP" altLang="en-US" b="0" i="0" dirty="0">
                <a:solidFill>
                  <a:srgbClr val="343541"/>
                </a:solidFill>
                <a:effectLst/>
                <a:latin typeface="Söhne"/>
              </a:rPr>
              <a:t>を学習を始めました。</a:t>
            </a:r>
            <a:br>
              <a:rPr lang="en-US" altLang="ja-JP" b="0" i="0" dirty="0">
                <a:solidFill>
                  <a:srgbClr val="343541"/>
                </a:solidFill>
                <a:effectLst/>
                <a:latin typeface="Söhne"/>
              </a:rPr>
            </a:br>
            <a:r>
              <a:rPr lang="ja-JP" altLang="en-US" b="0" i="0" dirty="0">
                <a:solidFill>
                  <a:srgbClr val="343541"/>
                </a:solidFill>
                <a:effectLst/>
                <a:latin typeface="Söhne"/>
              </a:rPr>
              <a:t>今後は、</a:t>
            </a:r>
            <a:r>
              <a:rPr lang="en-US" altLang="ja-JP" b="0" i="0" dirty="0">
                <a:solidFill>
                  <a:srgbClr val="343541"/>
                </a:solidFill>
                <a:effectLst/>
                <a:latin typeface="Söhne"/>
              </a:rPr>
              <a:t>Python</a:t>
            </a:r>
            <a:r>
              <a:rPr lang="ja-JP" altLang="en-US" b="0" i="0" dirty="0">
                <a:solidFill>
                  <a:srgbClr val="343541"/>
                </a:solidFill>
                <a:effectLst/>
                <a:latin typeface="Söhne"/>
              </a:rPr>
              <a:t>に関する開発能力や言語の習熟度を高めていき、将来的には</a:t>
            </a:r>
            <a:r>
              <a:rPr lang="en-US" altLang="ja-JP" b="0" i="0" dirty="0">
                <a:solidFill>
                  <a:srgbClr val="343541"/>
                </a:solidFill>
                <a:effectLst/>
                <a:latin typeface="Söhne"/>
              </a:rPr>
              <a:t>Python</a:t>
            </a:r>
            <a:r>
              <a:rPr lang="ja-JP" altLang="en-US" b="0" i="0" dirty="0">
                <a:solidFill>
                  <a:srgbClr val="343541"/>
                </a:solidFill>
                <a:effectLst/>
                <a:latin typeface="Söhne"/>
              </a:rPr>
              <a:t>と</a:t>
            </a:r>
            <a:r>
              <a:rPr lang="en-US" altLang="ja-JP" b="0" i="0" dirty="0">
                <a:solidFill>
                  <a:srgbClr val="343541"/>
                </a:solidFill>
                <a:effectLst/>
                <a:latin typeface="Söhne"/>
              </a:rPr>
              <a:t>PHP</a:t>
            </a:r>
            <a:r>
              <a:rPr lang="ja-JP" altLang="en-US" b="0" i="0" dirty="0">
                <a:solidFill>
                  <a:srgbClr val="343541"/>
                </a:solidFill>
                <a:effectLst/>
                <a:latin typeface="Söhne"/>
              </a:rPr>
              <a:t>（</a:t>
            </a:r>
            <a:r>
              <a:rPr lang="en-US" altLang="ja-JP" b="0" i="0" dirty="0">
                <a:solidFill>
                  <a:srgbClr val="343541"/>
                </a:solidFill>
                <a:effectLst/>
                <a:latin typeface="Söhne"/>
              </a:rPr>
              <a:t>Laravel</a:t>
            </a:r>
            <a:r>
              <a:rPr lang="ja-JP" altLang="en-US" b="0" i="0" dirty="0">
                <a:solidFill>
                  <a:srgbClr val="343541"/>
                </a:solidFill>
                <a:effectLst/>
                <a:latin typeface="Söhne"/>
              </a:rPr>
              <a:t>）を組み合わせての開発に挑戦してみたいと思います。</a:t>
            </a:r>
            <a:endParaRPr kumimoji="1" lang="ja-JP" dirty="0"/>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en-US" altLang="ja-JP"/>
              <a:t>16</a:t>
            </a:fld>
            <a:endParaRPr kumimoji="1" lang="ja-JP"/>
          </a:p>
        </p:txBody>
      </p:sp>
    </p:spTree>
    <p:extLst>
      <p:ext uri="{BB962C8B-B14F-4D97-AF65-F5344CB8AC3E}">
        <p14:creationId xmlns:p14="http://schemas.microsoft.com/office/powerpoint/2010/main" val="1198972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最後に、このインターンシップの機会を提供してくださった皆様に心から感謝申し上げます。</a:t>
            </a:r>
            <a:endParaRPr kumimoji="1" lang="en-US" altLang="ja-JP" dirty="0"/>
          </a:p>
          <a:p>
            <a:endParaRPr kumimoji="1" lang="en-US" altLang="ja-JP" dirty="0"/>
          </a:p>
          <a:p>
            <a:pPr algn="l">
              <a:buFont typeface="Arial" panose="020B0604020202020204" pitchFamily="34" charset="0"/>
              <a:buNone/>
            </a:pPr>
            <a:r>
              <a:rPr lang="ja-JP" altLang="en-US" sz="1200" b="0" i="0" dirty="0">
                <a:effectLst>
                  <a:outerShdw blurRad="38100" dist="38100" dir="2700000" algn="tl">
                    <a:srgbClr val="000000">
                      <a:alpha val="43137"/>
                    </a:srgbClr>
                  </a:outerShdw>
                </a:effectLst>
              </a:rPr>
              <a:t>このプロジェクトを通じて得た経験は、今後のシステム開発において非常に価値あるものとなると考えております。</a:t>
            </a:r>
            <a:endParaRPr lang="en-US" altLang="ja-JP" sz="1200" b="0" i="0" dirty="0">
              <a:effectLst>
                <a:outerShdw blurRad="38100" dist="38100" dir="2700000" algn="tl">
                  <a:srgbClr val="000000">
                    <a:alpha val="43137"/>
                  </a:srgbClr>
                </a:outerShdw>
              </a:effectLst>
            </a:endParaRPr>
          </a:p>
          <a:p>
            <a:pPr algn="l">
              <a:buFont typeface="Arial" panose="020B0604020202020204" pitchFamily="34" charset="0"/>
              <a:buNone/>
            </a:pPr>
            <a:r>
              <a:rPr lang="ja-JP" altLang="en-US" b="0" i="0" dirty="0">
                <a:solidFill>
                  <a:srgbClr val="374151"/>
                </a:solidFill>
                <a:effectLst/>
                <a:latin typeface="Söhne"/>
              </a:rPr>
              <a:t>今後、学んだことを活かし、更なる成長を目指して参ります。</a:t>
            </a:r>
            <a:endParaRPr lang="en-US" altLang="ja-JP" sz="1200" b="0" i="0" dirty="0">
              <a:effectLst>
                <a:outerShdw blurRad="38100" dist="38100" dir="2700000" algn="tl">
                  <a:srgbClr val="000000">
                    <a:alpha val="43137"/>
                  </a:srgbClr>
                </a:outerShdw>
              </a:effectLst>
            </a:endParaRPr>
          </a:p>
          <a:p>
            <a:pPr algn="l">
              <a:buFont typeface="Arial" panose="020B0604020202020204" pitchFamily="34" charset="0"/>
              <a:buNone/>
            </a:pPr>
            <a:endParaRPr lang="en-US" altLang="ja-JP" sz="1200" b="0" i="0" dirty="0">
              <a:effectLst>
                <a:outerShdw blurRad="38100" dist="38100" dir="2700000" algn="tl">
                  <a:srgbClr val="000000">
                    <a:alpha val="43137"/>
                  </a:srgbClr>
                </a:outerShdw>
              </a:effectLst>
            </a:endParaRPr>
          </a:p>
          <a:p>
            <a:pPr algn="l">
              <a:buFont typeface="Arial" panose="020B0604020202020204" pitchFamily="34" charset="0"/>
              <a:buNone/>
            </a:pPr>
            <a:r>
              <a:rPr lang="ja-JP" altLang="en-US" sz="1200" b="0" i="0" dirty="0">
                <a:effectLst>
                  <a:outerShdw blurRad="38100" dist="38100" dir="2700000" algn="tl">
                    <a:srgbClr val="000000">
                      <a:alpha val="43137"/>
                    </a:srgbClr>
                  </a:outerShdw>
                </a:effectLst>
              </a:rPr>
              <a:t>引き続きよろしくお願いいたします。</a:t>
            </a:r>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en-US" altLang="ja-JP"/>
              <a:t>17</a:t>
            </a:fld>
            <a:endParaRPr kumimoji="1" lang="ja-JP"/>
          </a:p>
        </p:txBody>
      </p:sp>
    </p:spTree>
    <p:extLst>
      <p:ext uri="{BB962C8B-B14F-4D97-AF65-F5344CB8AC3E}">
        <p14:creationId xmlns:p14="http://schemas.microsoft.com/office/powerpoint/2010/main" val="1944009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本パワーポイントは、工夫した点、より現場で使いやすくなるように改善した点、課題の感想、最後にというトピックで説明を行います。</a:t>
            </a:r>
            <a:endParaRPr kumimoji="1" lang="en-US" altLang="ja-JP" dirty="0"/>
          </a:p>
          <a:p>
            <a:endParaRPr kumimoji="1" lang="en-US" altLang="ja-JP" dirty="0"/>
          </a:p>
          <a:p>
            <a:r>
              <a:rPr kumimoji="1" lang="ja-JP" altLang="en-US" dirty="0"/>
              <a:t>さっそく、最初のトピックに入ります。</a:t>
            </a:r>
            <a:endParaRPr kumimoji="1" lang="ja-JP" dirty="0"/>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ja-JP"/>
              <a:t>2</a:t>
            </a:fld>
            <a:endParaRPr kumimoji="1" lang="ja-JP"/>
          </a:p>
        </p:txBody>
      </p:sp>
    </p:spTree>
    <p:extLst>
      <p:ext uri="{BB962C8B-B14F-4D97-AF65-F5344CB8AC3E}">
        <p14:creationId xmlns:p14="http://schemas.microsoft.com/office/powerpoint/2010/main" val="329061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システムに工夫した点についてお話しいたします。</a:t>
            </a:r>
          </a:p>
          <a:p>
            <a:endParaRPr kumimoji="1" lang="ja-JP" altLang="en-US" dirty="0"/>
          </a:p>
          <a:p>
            <a:r>
              <a:rPr kumimoji="1" lang="ja-JP" altLang="en-US" dirty="0"/>
              <a:t>まず最初に、マニュアルや手順、作業の追加・編集のため、社員認証機能を導入しました。</a:t>
            </a:r>
          </a:p>
          <a:p>
            <a:r>
              <a:rPr kumimoji="1" lang="ja-JP" altLang="en-US" dirty="0"/>
              <a:t>これにより役割ごとの権限設定が可能になります。つまり、社員の役割に応じて、どの情報を追加や編集できるかを制御できるのです。</a:t>
            </a:r>
          </a:p>
          <a:p>
            <a:r>
              <a:rPr kumimoji="1" lang="ja-JP" altLang="en-US" dirty="0"/>
              <a:t>これは管理を格段に容易にし、セキュリティも向上します。</a:t>
            </a:r>
          </a:p>
          <a:p>
            <a:r>
              <a:rPr kumimoji="1" lang="ja-JP" altLang="en-US" dirty="0"/>
              <a:t>さらに、認証された社員だけが情報を更新できるため、組織内の情報が常に最新の状態を保ち、知識の共有もスムーズになります。</a:t>
            </a:r>
          </a:p>
          <a:p>
            <a:endParaRPr kumimoji="1" lang="ja-JP" altLang="en-US" dirty="0"/>
          </a:p>
          <a:p>
            <a:r>
              <a:rPr kumimoji="1" lang="ja-JP" altLang="en-US" dirty="0"/>
              <a:t>次に、テキストファイルの読込機能により、マニュアルの登録が非常に効率的になりました。</a:t>
            </a:r>
          </a:p>
          <a:p>
            <a:r>
              <a:rPr kumimoji="1" lang="ja-JP" altLang="en-US" dirty="0"/>
              <a:t>具体的には、複数のテキストファイルを一度にアップロードして、マニュアルを一括登録できるのです。</a:t>
            </a:r>
          </a:p>
          <a:p>
            <a:r>
              <a:rPr kumimoji="1" lang="ja-JP" altLang="en-US" dirty="0"/>
              <a:t>これにより、手間が大幅に減り、さらに、マニュアルの形式が統一され、整理されたデータベースが構築されます。</a:t>
            </a:r>
          </a:p>
          <a:p>
            <a:endParaRPr kumimoji="1" lang="ja-JP" altLang="en-US" dirty="0"/>
          </a:p>
          <a:p>
            <a:r>
              <a:rPr kumimoji="1" lang="ja-JP" altLang="en-US" dirty="0"/>
              <a:t>最後に、作業に紐づく手順の流れを明確にするためのルーティン機能を導入しました。</a:t>
            </a:r>
          </a:p>
          <a:p>
            <a:r>
              <a:rPr kumimoji="1" lang="ja-JP" altLang="en-US" dirty="0"/>
              <a:t>この機能は作業の一貫性と効率性を大幅に向上させます。手順の流れが明確になることで、作業がスムーズに進み、ミスが減少します。</a:t>
            </a:r>
          </a:p>
          <a:p>
            <a:r>
              <a:rPr kumimoji="1" lang="ja-JP" altLang="en-US" dirty="0"/>
              <a:t>また、このルーティン機能は柔軟性も持っています。社員はルーティンを自由に作成・編集できるため、状況に応じて作業手順を適切に調整することができます。</a:t>
            </a:r>
          </a:p>
          <a:p>
            <a:endParaRPr kumimoji="1" lang="ja-JP"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これらの工夫は、システムをより強固で効率的なものにしたと思います。</a:t>
            </a:r>
            <a:br>
              <a:rPr kumimoji="1" lang="en-US" altLang="ja-JP" dirty="0"/>
            </a:br>
            <a:r>
              <a:rPr lang="ja-JP" altLang="en-US" b="0" i="0" dirty="0">
                <a:solidFill>
                  <a:srgbClr val="374151"/>
                </a:solidFill>
                <a:effectLst/>
                <a:latin typeface="Söhne"/>
              </a:rPr>
              <a:t>具体的な例として、まず社員認証について詳しく見ていきます。</a:t>
            </a:r>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en-US" altLang="ja-JP"/>
              <a:t>3</a:t>
            </a:fld>
            <a:endParaRPr kumimoji="1" lang="ja-JP"/>
          </a:p>
        </p:txBody>
      </p:sp>
    </p:spTree>
    <p:extLst>
      <p:ext uri="{BB962C8B-B14F-4D97-AF65-F5344CB8AC3E}">
        <p14:creationId xmlns:p14="http://schemas.microsoft.com/office/powerpoint/2010/main" val="1066790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74151"/>
                </a:solidFill>
                <a:effectLst/>
                <a:latin typeface="Söhne"/>
              </a:rPr>
              <a:t>社員認証と権限の設定についてお話いたします。</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r>
              <a:rPr lang="ja-JP" altLang="en-US" b="0" i="0" dirty="0">
                <a:solidFill>
                  <a:srgbClr val="374151"/>
                </a:solidFill>
                <a:effectLst/>
                <a:latin typeface="Söhne"/>
              </a:rPr>
              <a:t>管理者が社員登録を行うことで、登録された社員のみがシステムを利用できるようにしました。</a:t>
            </a:r>
            <a:endParaRPr lang="en-US" altLang="ja-JP" b="0" i="0" dirty="0">
              <a:solidFill>
                <a:srgbClr val="374151"/>
              </a:solidFill>
              <a:effectLst/>
              <a:latin typeface="Söhne"/>
            </a:endParaRPr>
          </a:p>
          <a:p>
            <a:r>
              <a:rPr lang="ja-JP" altLang="en-US" b="0" i="0" dirty="0">
                <a:solidFill>
                  <a:srgbClr val="374151"/>
                </a:solidFill>
                <a:effectLst/>
                <a:latin typeface="Söhne"/>
              </a:rPr>
              <a:t>また、管理者は役割毎に異なる権限を設定することが可能としました。</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r>
              <a:rPr lang="ja-JP" altLang="en-US" b="0" i="0" dirty="0">
                <a:solidFill>
                  <a:srgbClr val="374151"/>
                </a:solidFill>
                <a:effectLst/>
                <a:latin typeface="Söhne"/>
              </a:rPr>
              <a:t>この表は、役割ごとの権限を示しています。</a:t>
            </a:r>
            <a:endParaRPr lang="en-US" altLang="ja-JP" b="0" i="0" dirty="0">
              <a:solidFill>
                <a:srgbClr val="374151"/>
              </a:solidFill>
              <a:effectLst/>
              <a:latin typeface="Söhne"/>
            </a:endParaRPr>
          </a:p>
          <a:p>
            <a:r>
              <a:rPr lang="ja-JP" altLang="en-US" b="0" i="0" dirty="0">
                <a:solidFill>
                  <a:srgbClr val="374151"/>
                </a:solidFill>
                <a:effectLst/>
                <a:latin typeface="Söhne"/>
              </a:rPr>
              <a:t>一般社員は手順・マニュアル・ルーティンの追加を行う際は、すぐには登録されず、マネージャー以上の承認を必要としました。</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r>
              <a:rPr lang="ja-JP" altLang="en-US" b="0" i="0" dirty="0">
                <a:solidFill>
                  <a:srgbClr val="374151"/>
                </a:solidFill>
                <a:effectLst/>
                <a:latin typeface="Söhne"/>
              </a:rPr>
              <a:t>この社員認証機能の導入により、システムの管理が容易になり、セキュリティも向上します。</a:t>
            </a:r>
            <a:endParaRPr lang="en-US" altLang="ja-JP" b="0" i="0" dirty="0">
              <a:solidFill>
                <a:srgbClr val="374151"/>
              </a:solidFill>
              <a:effectLst/>
              <a:latin typeface="Söhne"/>
            </a:endParaRPr>
          </a:p>
          <a:p>
            <a:r>
              <a:rPr lang="ja-JP" altLang="en-US" b="0" i="0" dirty="0">
                <a:solidFill>
                  <a:srgbClr val="374151"/>
                </a:solidFill>
                <a:effectLst/>
                <a:latin typeface="Söhne"/>
              </a:rPr>
              <a:t>また、組織内での知識やノウハウの共有がしやすくなり、最新の情報や効率的な手順をスムーズに共有することができます。</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r>
              <a:rPr lang="ja-JP" altLang="en-US" b="0" i="0" dirty="0">
                <a:solidFill>
                  <a:srgbClr val="374151"/>
                </a:solidFill>
                <a:effectLst/>
                <a:latin typeface="Söhne"/>
              </a:rPr>
              <a:t>一般社員も参加することができるようになり、組織全体の知識共有や参加意欲を高める効果も期待できます。</a:t>
            </a:r>
            <a:endParaRPr lang="en-US" altLang="ja-JP" b="0" i="0" dirty="0">
              <a:solidFill>
                <a:srgbClr val="374151"/>
              </a:solidFill>
              <a:effectLst/>
              <a:latin typeface="Söhne"/>
            </a:endParaRPr>
          </a:p>
          <a:p>
            <a:r>
              <a:rPr lang="ja-JP" altLang="en-US" b="0" i="0" dirty="0">
                <a:solidFill>
                  <a:srgbClr val="374151"/>
                </a:solidFill>
                <a:effectLst/>
                <a:latin typeface="Söhne"/>
              </a:rPr>
              <a:t>次に</a:t>
            </a:r>
            <a:r>
              <a:rPr kumimoji="1" lang="ja-JP" altLang="en-US" dirty="0"/>
              <a:t>テキストファイルの読込機能について具体的に説明を行っていきます。</a:t>
            </a:r>
            <a:endParaRPr kumimoji="1" lang="ja-JP" dirty="0"/>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en-US" altLang="ja-JP"/>
              <a:t>4</a:t>
            </a:fld>
            <a:endParaRPr kumimoji="1" lang="ja-JP"/>
          </a:p>
        </p:txBody>
      </p:sp>
    </p:spTree>
    <p:extLst>
      <p:ext uri="{BB962C8B-B14F-4D97-AF65-F5344CB8AC3E}">
        <p14:creationId xmlns:p14="http://schemas.microsoft.com/office/powerpoint/2010/main" val="2577236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74151"/>
                </a:solidFill>
                <a:effectLst/>
                <a:latin typeface="Söhne"/>
              </a:rPr>
              <a:t>ファイルの読込機能についてお話いたします。</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r>
              <a:rPr lang="ja-JP" altLang="en-US" b="0" i="0" dirty="0">
                <a:solidFill>
                  <a:srgbClr val="374151"/>
                </a:solidFill>
                <a:effectLst/>
                <a:latin typeface="Söhne"/>
              </a:rPr>
              <a:t>こちらの動画はマニュアルの登録画面で、テキストファイルを選択し一括で登録する様子です。</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r>
              <a:rPr lang="ja-JP" altLang="en-US" b="0" i="0" dirty="0">
                <a:solidFill>
                  <a:srgbClr val="374151"/>
                </a:solidFill>
                <a:effectLst/>
                <a:latin typeface="Söhne"/>
              </a:rPr>
              <a:t>ファイルは</a:t>
            </a:r>
            <a:r>
              <a:rPr lang="en-US" altLang="ja-JP" b="0" i="0" dirty="0">
                <a:solidFill>
                  <a:srgbClr val="374151"/>
                </a:solidFill>
                <a:effectLst/>
                <a:latin typeface="Söhne"/>
              </a:rPr>
              <a:t>1</a:t>
            </a:r>
            <a:r>
              <a:rPr lang="ja-JP" altLang="en-US" b="0" i="0" dirty="0">
                <a:solidFill>
                  <a:srgbClr val="374151"/>
                </a:solidFill>
                <a:effectLst/>
                <a:latin typeface="Söhne"/>
              </a:rPr>
              <a:t>つから複数選択可能で、テキストファイル以外、または内容が空の場合は読み込みを中断します。</a:t>
            </a:r>
            <a:endParaRPr lang="en-US" altLang="ja-JP" b="0" i="0" dirty="0">
              <a:solidFill>
                <a:srgbClr val="374151"/>
              </a:solidFill>
              <a:effectLst/>
              <a:latin typeface="Söhne"/>
            </a:endParaRPr>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en-US" altLang="ja-JP"/>
              <a:t>5</a:t>
            </a:fld>
            <a:endParaRPr kumimoji="1" lang="ja-JP"/>
          </a:p>
        </p:txBody>
      </p:sp>
    </p:spTree>
    <p:extLst>
      <p:ext uri="{BB962C8B-B14F-4D97-AF65-F5344CB8AC3E}">
        <p14:creationId xmlns:p14="http://schemas.microsoft.com/office/powerpoint/2010/main" val="3089413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74151"/>
                </a:solidFill>
                <a:effectLst/>
                <a:latin typeface="Söhne"/>
              </a:rPr>
              <a:t>この機能にはいくつかのメリットがあります。</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r>
              <a:rPr lang="ja-JP" altLang="en-US" b="0" i="0" dirty="0">
                <a:solidFill>
                  <a:srgbClr val="374151"/>
                </a:solidFill>
                <a:effectLst/>
                <a:latin typeface="Söhne"/>
              </a:rPr>
              <a:t>まず、一度に多くのデータをアップロードすることで時間を大幅に節約できます。</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r>
              <a:rPr lang="ja-JP" altLang="en-US" b="0" i="0" dirty="0">
                <a:solidFill>
                  <a:srgbClr val="374151"/>
                </a:solidFill>
                <a:effectLst/>
                <a:latin typeface="Söhne"/>
              </a:rPr>
              <a:t>次に、形式が統一されているため、データの品質が向上し、入力エラーや不整合が少なくなります。</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r>
              <a:rPr lang="ja-JP" altLang="en-US" b="0" i="0" dirty="0">
                <a:solidFill>
                  <a:srgbClr val="374151"/>
                </a:solidFill>
                <a:effectLst/>
                <a:latin typeface="Söhne"/>
              </a:rPr>
              <a:t>そして、全ての情報が統一された形式で提供されるため、組織内のコミュニケーションがスムーズになります。</a:t>
            </a:r>
            <a:endParaRPr kumimoji="1" lang="en-US" altLang="ja-JP" b="0" i="0" dirty="0">
              <a:solidFill>
                <a:srgbClr val="374151"/>
              </a:solidFill>
              <a:effectLst/>
              <a:latin typeface="Söhne"/>
            </a:endParaRPr>
          </a:p>
          <a:p>
            <a:endParaRPr kumimoji="1" lang="en-US" altLang="ja-JP" dirty="0"/>
          </a:p>
          <a:p>
            <a:r>
              <a:rPr kumimoji="1" lang="ja-JP" altLang="en-US" dirty="0"/>
              <a:t>次に、ルーティン機能導入について説明いたします。</a:t>
            </a:r>
            <a:endParaRPr kumimoji="1" lang="ja-JP" dirty="0"/>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en-US" altLang="ja-JP"/>
              <a:t>6</a:t>
            </a:fld>
            <a:endParaRPr kumimoji="1" lang="ja-JP"/>
          </a:p>
        </p:txBody>
      </p:sp>
    </p:spTree>
    <p:extLst>
      <p:ext uri="{BB962C8B-B14F-4D97-AF65-F5344CB8AC3E}">
        <p14:creationId xmlns:p14="http://schemas.microsoft.com/office/powerpoint/2010/main" val="1419040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374151"/>
                </a:solidFill>
                <a:effectLst/>
                <a:latin typeface="Söhne"/>
              </a:rPr>
              <a:t>次にルーティン機能の導入についてお話いたします。</a:t>
            </a:r>
            <a:endParaRPr lang="en-US" altLang="ja-JP" b="0" i="0" dirty="0">
              <a:solidFill>
                <a:srgbClr val="374151"/>
              </a:solidFill>
              <a:effectLst/>
              <a:latin typeface="Söhne"/>
            </a:endParaRPr>
          </a:p>
          <a:p>
            <a:endParaRPr kumimoji="1" lang="en-US" altLang="ja-JP" dirty="0"/>
          </a:p>
          <a:p>
            <a:r>
              <a:rPr kumimoji="1" lang="ja-JP" altLang="en-US" dirty="0"/>
              <a:t>作業に紐づく手順の流れをより把握しやすい方法は何かと考え、ルーティン機能の導入を行いました。</a:t>
            </a:r>
            <a:endParaRPr kumimoji="1" lang="en-US" altLang="ja-JP" dirty="0"/>
          </a:p>
          <a:p>
            <a:endParaRPr lang="en-US" altLang="ja-JP" b="0" i="0" dirty="0">
              <a:solidFill>
                <a:srgbClr val="374151"/>
              </a:solidFill>
              <a:effectLst/>
              <a:latin typeface="Söhne"/>
            </a:endParaRPr>
          </a:p>
          <a:p>
            <a:r>
              <a:rPr lang="ja-JP" altLang="en-US" b="0" i="0" dirty="0">
                <a:solidFill>
                  <a:srgbClr val="374151"/>
                </a:solidFill>
                <a:effectLst/>
                <a:latin typeface="Söhne"/>
              </a:rPr>
              <a:t>こちらの動画では、ルーティンを作成し、それが画面上にどのように公開されるかを示しています。</a:t>
            </a:r>
            <a:endParaRPr lang="en-US" altLang="ja-JP" b="0" i="0" dirty="0">
              <a:solidFill>
                <a:srgbClr val="374151"/>
              </a:solidFill>
              <a:effectLst/>
              <a:latin typeface="Söhne"/>
            </a:endParaRPr>
          </a:p>
          <a:p>
            <a:r>
              <a:rPr lang="ja-JP" altLang="en-US" b="0" i="0" dirty="0">
                <a:solidFill>
                  <a:srgbClr val="374151"/>
                </a:solidFill>
                <a:effectLst/>
                <a:latin typeface="Söhne"/>
              </a:rPr>
              <a:t>ルーティン機能を使うと、繰り返し行われる作業を効率的に管理できます。</a:t>
            </a:r>
            <a:endParaRPr kumimoji="1" lang="en-US" altLang="ja-JP" dirty="0"/>
          </a:p>
          <a:p>
            <a:endParaRPr kumimoji="1" lang="en-US" altLang="ja-JP" dirty="0"/>
          </a:p>
          <a:p>
            <a:endParaRPr kumimoji="1" lang="ja-JP" dirty="0"/>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en-US" altLang="ja-JP"/>
              <a:t>7</a:t>
            </a:fld>
            <a:endParaRPr kumimoji="1" lang="ja-JP"/>
          </a:p>
        </p:txBody>
      </p:sp>
    </p:spTree>
    <p:extLst>
      <p:ext uri="{BB962C8B-B14F-4D97-AF65-F5344CB8AC3E}">
        <p14:creationId xmlns:p14="http://schemas.microsoft.com/office/powerpoint/2010/main" val="3624534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74151"/>
                </a:solidFill>
                <a:effectLst/>
                <a:latin typeface="Söhne"/>
              </a:rPr>
              <a:t>ルーティン機能導入でいくつかのメリットがあります。 </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r>
              <a:rPr lang="ja-JP" altLang="en-US" b="0" i="0" dirty="0">
                <a:solidFill>
                  <a:srgbClr val="374151"/>
                </a:solidFill>
                <a:effectLst/>
                <a:latin typeface="Söhne"/>
              </a:rPr>
              <a:t>まず、作業手順が標準化されることで、全てのスタッフが同じ手順で作業を行い、作業の一貫性と効率性が向上します。 </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r>
              <a:rPr lang="ja-JP" altLang="en-US" b="0" i="0" dirty="0">
                <a:solidFill>
                  <a:srgbClr val="374151"/>
                </a:solidFill>
                <a:effectLst/>
                <a:latin typeface="Söhne"/>
              </a:rPr>
              <a:t>次に、認証機能を持つ社員がルーティンを作成・編集できるため、組織内の作業手順に柔軟性を持たせることができます。</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r>
              <a:rPr lang="ja-JP" altLang="en-US" b="0" i="0" dirty="0">
                <a:solidFill>
                  <a:srgbClr val="374151"/>
                </a:solidFill>
                <a:effectLst/>
                <a:latin typeface="Söhne"/>
              </a:rPr>
              <a:t>そして、明確な手順があることで、スタッフは何をすべきかを迅速に理解し、作業を素早く完了させることができます。</a:t>
            </a:r>
            <a:endParaRPr lang="en-US" altLang="ja-JP"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工夫した点の説明は以上です。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次に、</a:t>
            </a:r>
            <a:r>
              <a:rPr lang="ja-JP" altLang="en-US" sz="1200" dirty="0"/>
              <a:t>より現場で使いやすくなるように改善した点について</a:t>
            </a:r>
            <a:r>
              <a:rPr kumimoji="1" lang="ja-JP" altLang="en-US" dirty="0"/>
              <a:t>説明いたします。</a:t>
            </a:r>
            <a:endParaRPr kumimoji="1" lang="ja-JP"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ja-JP" dirty="0"/>
          </a:p>
          <a:p>
            <a:endParaRPr kumimoji="1" lang="ja-JP" dirty="0"/>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en-US" altLang="ja-JP"/>
              <a:t>8</a:t>
            </a:fld>
            <a:endParaRPr kumimoji="1" lang="ja-JP"/>
          </a:p>
        </p:txBody>
      </p:sp>
    </p:spTree>
    <p:extLst>
      <p:ext uri="{BB962C8B-B14F-4D97-AF65-F5344CB8AC3E}">
        <p14:creationId xmlns:p14="http://schemas.microsoft.com/office/powerpoint/2010/main" val="2750485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b="0" i="0" dirty="0">
                <a:solidFill>
                  <a:srgbClr val="374151"/>
                </a:solidFill>
                <a:effectLst/>
                <a:latin typeface="Söhne"/>
              </a:rPr>
              <a:t>より現場で使いやすくなるように改善した点についてお話しいたします。</a:t>
            </a:r>
            <a:endParaRPr lang="en-US" altLang="ja-JP" b="0" i="0" dirty="0">
              <a:solidFill>
                <a:srgbClr val="374151"/>
              </a:solidFill>
              <a:effectLst/>
              <a:latin typeface="Söhne"/>
            </a:endParaRPr>
          </a:p>
          <a:p>
            <a:pPr algn="l"/>
            <a:endParaRPr lang="ja-JP" altLang="en-US" b="0" i="0" dirty="0">
              <a:solidFill>
                <a:srgbClr val="374151"/>
              </a:solidFill>
              <a:effectLst/>
              <a:latin typeface="Söhne"/>
            </a:endParaRPr>
          </a:p>
          <a:p>
            <a:pPr algn="l"/>
            <a:r>
              <a:rPr lang="ja-JP" altLang="en-US" b="0" i="0" dirty="0">
                <a:solidFill>
                  <a:srgbClr val="374151"/>
                </a:solidFill>
                <a:effectLst/>
                <a:latin typeface="Söhne"/>
              </a:rPr>
              <a:t>まず、一般社員が情報を追加する際、それがすぐに公開されるのではなく、マネージャー以上の承認を得てから公開されます。</a:t>
            </a:r>
            <a:endParaRPr lang="en-US" altLang="ja-JP" b="0" i="0" dirty="0">
              <a:solidFill>
                <a:srgbClr val="374151"/>
              </a:solidFill>
              <a:effectLst/>
              <a:latin typeface="Söhne"/>
            </a:endParaRPr>
          </a:p>
          <a:p>
            <a:pPr algn="l"/>
            <a:r>
              <a:rPr lang="ja-JP" altLang="en-US" b="0" i="0" dirty="0">
                <a:solidFill>
                  <a:srgbClr val="374151"/>
                </a:solidFill>
                <a:effectLst/>
                <a:latin typeface="Söhne"/>
              </a:rPr>
              <a:t>これにより、公開される情報の品質が保たれ、正確で信頼性の高い情報が共有されることから、この機能を導入しました。</a:t>
            </a:r>
            <a:endParaRPr lang="en-US" altLang="ja-JP" b="0" i="0" dirty="0">
              <a:solidFill>
                <a:srgbClr val="374151"/>
              </a:solidFill>
              <a:effectLst/>
              <a:latin typeface="Söhne"/>
            </a:endParaRPr>
          </a:p>
          <a:p>
            <a:pPr algn="l"/>
            <a:endParaRPr lang="ja-JP" altLang="en-US" b="0" i="0" dirty="0">
              <a:solidFill>
                <a:srgbClr val="374151"/>
              </a:solidFill>
              <a:effectLst/>
              <a:latin typeface="Söhne"/>
            </a:endParaRPr>
          </a:p>
          <a:p>
            <a:pPr algn="l"/>
            <a:r>
              <a:rPr lang="ja-JP" altLang="en-US" b="0" i="0" dirty="0">
                <a:solidFill>
                  <a:srgbClr val="374151"/>
                </a:solidFill>
                <a:effectLst/>
                <a:latin typeface="Söhne"/>
              </a:rPr>
              <a:t>次に、マニュアルで誤って情報を登録した場合に備え、マニュアルの更新履歴を最大</a:t>
            </a:r>
            <a:r>
              <a:rPr lang="en-US" altLang="ja-JP" b="0" i="0" dirty="0">
                <a:solidFill>
                  <a:srgbClr val="374151"/>
                </a:solidFill>
                <a:effectLst/>
                <a:latin typeface="Söhne"/>
              </a:rPr>
              <a:t>5</a:t>
            </a:r>
            <a:r>
              <a:rPr lang="ja-JP" altLang="en-US" b="0" i="0" dirty="0">
                <a:solidFill>
                  <a:srgbClr val="374151"/>
                </a:solidFill>
                <a:effectLst/>
                <a:latin typeface="Söhne"/>
              </a:rPr>
              <a:t>件まで残すようにしました。</a:t>
            </a:r>
            <a:endParaRPr lang="en-US" altLang="ja-JP" b="0" i="0" dirty="0">
              <a:solidFill>
                <a:srgbClr val="374151"/>
              </a:solidFill>
              <a:effectLst/>
              <a:latin typeface="Söhne"/>
            </a:endParaRPr>
          </a:p>
          <a:p>
            <a:pPr algn="l"/>
            <a:r>
              <a:rPr lang="ja-JP" altLang="en-US" b="0" i="0" dirty="0">
                <a:solidFill>
                  <a:srgbClr val="374151"/>
                </a:solidFill>
                <a:effectLst/>
                <a:latin typeface="Söhne"/>
              </a:rPr>
              <a:t>これにより、もし誤登録があった場合でも容易に復旧が可能となり、社員は安心してシステムを使用することができることから、この機能を導入しました。</a:t>
            </a:r>
            <a:endParaRPr lang="en-US" altLang="ja-JP" b="0" i="0" dirty="0">
              <a:solidFill>
                <a:srgbClr val="374151"/>
              </a:solidFill>
              <a:effectLst/>
              <a:latin typeface="Söhne"/>
            </a:endParaRPr>
          </a:p>
          <a:p>
            <a:pPr algn="l"/>
            <a:endParaRPr lang="ja-JP" altLang="en-US" b="0" i="0" dirty="0">
              <a:solidFill>
                <a:srgbClr val="374151"/>
              </a:solidFill>
              <a:effectLst/>
              <a:latin typeface="Söhne"/>
            </a:endParaRPr>
          </a:p>
          <a:p>
            <a:pPr algn="l"/>
            <a:r>
              <a:rPr lang="ja-JP" altLang="en-US" b="0" i="0" dirty="0">
                <a:solidFill>
                  <a:srgbClr val="374151"/>
                </a:solidFill>
                <a:effectLst/>
                <a:latin typeface="Söhne"/>
              </a:rPr>
              <a:t>これらの改善により、現場での作業効率と情報共有の品質が向上し、組織全体としての生産性が高まることを期待しています。</a:t>
            </a:r>
          </a:p>
          <a:p>
            <a:pPr algn="l"/>
            <a:r>
              <a:rPr lang="ja-JP" altLang="en-US" b="0" i="0" dirty="0">
                <a:solidFill>
                  <a:srgbClr val="374151"/>
                </a:solidFill>
                <a:effectLst/>
                <a:latin typeface="Söhne"/>
              </a:rPr>
              <a:t>具体的な例として、まず承認機能について詳しく見ていきます。</a:t>
            </a:r>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en-US" altLang="ja-JP"/>
              <a:t>9</a:t>
            </a:fld>
            <a:endParaRPr kumimoji="1" lang="ja-JP"/>
          </a:p>
        </p:txBody>
      </p:sp>
    </p:spTree>
    <p:extLst>
      <p:ext uri="{BB962C8B-B14F-4D97-AF65-F5344CB8AC3E}">
        <p14:creationId xmlns:p14="http://schemas.microsoft.com/office/powerpoint/2010/main" val="17991662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図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図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長方形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長方形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ctrTitle"/>
          </p:nvPr>
        </p:nvSpPr>
        <p:spPr>
          <a:xfrm>
            <a:off x="680322" y="2733709"/>
            <a:ext cx="8144134" cy="1373070"/>
          </a:xfrm>
        </p:spPr>
        <p:txBody>
          <a:bodyPr anchor="b">
            <a:noAutofit/>
          </a:bodyPr>
          <a:lstStyle>
            <a:lvl1pPr algn="r" latinLnBrk="0">
              <a:defRPr kumimoji="1" lang="ja-JP" sz="5400"/>
            </a:lvl1pPr>
          </a:lstStyle>
          <a:p>
            <a:r>
              <a:rPr kumimoji="1" lang="ja-JP"/>
              <a:t>マスター タイトルのスタイルを編集するには、ここをクリック</a:t>
            </a:r>
          </a:p>
        </p:txBody>
      </p:sp>
      <p:sp>
        <p:nvSpPr>
          <p:cNvPr id="3" name="サブタイトル 2"/>
          <p:cNvSpPr>
            <a:spLocks noGrp="1"/>
          </p:cNvSpPr>
          <p:nvPr>
            <p:ph type="subTitle" idx="1"/>
          </p:nvPr>
        </p:nvSpPr>
        <p:spPr>
          <a:xfrm>
            <a:off x="680322" y="4394039"/>
            <a:ext cx="8144134" cy="1117687"/>
          </a:xfrm>
        </p:spPr>
        <p:txBody>
          <a:bodyPr>
            <a:normAutofit/>
          </a:bodyPr>
          <a:lstStyle>
            <a:lvl1pPr marL="0" indent="0" algn="r" latinLnBrk="0">
              <a:buNone/>
              <a:defRPr kumimoji="1" lang="ja-JP" sz="2000"/>
            </a:lvl1pPr>
            <a:lvl2pPr marL="457200" indent="0" algn="ctr" latinLnBrk="0">
              <a:buNone/>
              <a:defRPr kumimoji="1" lang="ja-JP" sz="2000"/>
            </a:lvl2pPr>
            <a:lvl3pPr marL="914400" indent="0" algn="ctr" latinLnBrk="0">
              <a:buNone/>
              <a:defRPr kumimoji="1" lang="ja-JP" sz="1800"/>
            </a:lvl3pPr>
            <a:lvl4pPr marL="1371600" indent="0" algn="ctr" latinLnBrk="0">
              <a:buNone/>
              <a:defRPr kumimoji="1" lang="ja-JP" sz="1600"/>
            </a:lvl4pPr>
            <a:lvl5pPr marL="1828800" indent="0" algn="ctr" latinLnBrk="0">
              <a:buNone/>
              <a:defRPr kumimoji="1" lang="ja-JP" sz="1600"/>
            </a:lvl5pPr>
            <a:lvl6pPr marL="2286000" indent="0" algn="ctr" latinLnBrk="0">
              <a:buNone/>
              <a:defRPr kumimoji="1" lang="ja-JP" sz="1600"/>
            </a:lvl6pPr>
            <a:lvl7pPr marL="2743200" indent="0" algn="ctr" latinLnBrk="0">
              <a:buNone/>
              <a:defRPr kumimoji="1" lang="ja-JP" sz="1600"/>
            </a:lvl7pPr>
            <a:lvl8pPr marL="3200400" indent="0" algn="ctr" latinLnBrk="0">
              <a:buNone/>
              <a:defRPr kumimoji="1" lang="ja-JP" sz="1600"/>
            </a:lvl8pPr>
            <a:lvl9pPr marL="3657600" indent="0" algn="ctr" latinLnBrk="0">
              <a:buNone/>
              <a:defRPr kumimoji="1" lang="ja-JP" sz="1600"/>
            </a:lvl9pPr>
          </a:lstStyle>
          <a:p>
            <a:r>
              <a:rPr kumimoji="1" lang="ja-JP"/>
              <a:t>マスター サブタイトルのスタイルを編集するには、ここをクリック</a:t>
            </a:r>
          </a:p>
        </p:txBody>
      </p:sp>
      <p:sp>
        <p:nvSpPr>
          <p:cNvPr id="4" name="日付プレースホルダー 3"/>
          <p:cNvSpPr>
            <a:spLocks noGrp="1"/>
          </p:cNvSpPr>
          <p:nvPr>
            <p:ph type="dt" sz="half" idx="10"/>
          </p:nvPr>
        </p:nvSpPr>
        <p:spPr/>
        <p:txBody>
          <a:bodyPr/>
          <a:lstStyle/>
          <a:p>
            <a:fld id="{78ABE3C1-DBE1-495D-B57B-2849774B866A}" type="datetimeFigureOut">
              <a:t>2023/6/27</a:t>
            </a:fld>
            <a:endParaRPr kumimoji="1" lang="ja-JP"/>
          </a:p>
        </p:txBody>
      </p:sp>
      <p:sp>
        <p:nvSpPr>
          <p:cNvPr id="5" name="フッター プレースホルダー 4"/>
          <p:cNvSpPr>
            <a:spLocks noGrp="1"/>
          </p:cNvSpPr>
          <p:nvPr>
            <p:ph type="ftr" sz="quarter" idx="11"/>
          </p:nvPr>
        </p:nvSpPr>
        <p:spPr/>
        <p:txBody>
          <a:bodyPr/>
          <a:lstStyle/>
          <a:p>
            <a:endParaRPr kumimoji="1" lang="ja-JP"/>
          </a:p>
        </p:txBody>
      </p:sp>
      <p:sp>
        <p:nvSpPr>
          <p:cNvPr id="6" name="スライド番号プレースホルダー 5"/>
          <p:cNvSpPr>
            <a:spLocks noGrp="1"/>
          </p:cNvSpPr>
          <p:nvPr>
            <p:ph type="sldNum" sz="quarter" idx="12"/>
          </p:nvPr>
        </p:nvSpPr>
        <p:spPr>
          <a:xfrm>
            <a:off x="9255346" y="2750337"/>
            <a:ext cx="1171888" cy="1356442"/>
          </a:xfrm>
        </p:spPr>
        <p:txBody>
          <a:bodyPr/>
          <a:lstStyle/>
          <a:p>
            <a:fld id="{6D22F896-40B5-4ADD-8801-0D06FADFA095}" type="slidenum">
              <a:t>‹#›</a:t>
            </a:fld>
            <a:endParaRPr kumimoji="1" lang="ja-JP"/>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画像とキャプション">
    <p:spTree>
      <p:nvGrpSpPr>
        <p:cNvPr id="1" name=""/>
        <p:cNvGrpSpPr/>
        <p:nvPr/>
      </p:nvGrpSpPr>
      <p:grpSpPr>
        <a:xfrm>
          <a:off x="0" y="0"/>
          <a:ext cx="0" cy="0"/>
          <a:chOff x="0" y="0"/>
          <a:chExt cx="0" cy="0"/>
        </a:xfrm>
      </p:grpSpPr>
      <p:pic>
        <p:nvPicPr>
          <p:cNvPr id="8" name="図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図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長方形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長方形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22" y="4711616"/>
            <a:ext cx="9613859" cy="453051"/>
          </a:xfrm>
        </p:spPr>
        <p:txBody>
          <a:bodyPr anchor="b">
            <a:normAutofit/>
          </a:bodyPr>
          <a:lstStyle>
            <a:lvl1pPr latinLnBrk="0">
              <a:defRPr kumimoji="1" lang="ja-JP" sz="2400"/>
            </a:lvl1pPr>
          </a:lstStyle>
          <a:p>
            <a:r>
              <a:rPr kumimoji="1" lang="ja-JP"/>
              <a:t>マスター タイトルのスタイルを編集するには、ここをクリック</a:t>
            </a:r>
          </a:p>
        </p:txBody>
      </p:sp>
      <p:sp>
        <p:nvSpPr>
          <p:cNvPr id="3" name="画像プレースホルダー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latinLnBrk="0">
              <a:buNone/>
              <a:defRPr kumimoji="1" lang="ja-JP" sz="3200"/>
            </a:lvl1pPr>
            <a:lvl2pPr marL="457200" indent="0" latinLnBrk="0">
              <a:buNone/>
              <a:defRPr kumimoji="1" lang="ja-JP" sz="2800"/>
            </a:lvl2pPr>
            <a:lvl3pPr marL="914400" indent="0" latinLnBrk="0">
              <a:buNone/>
              <a:defRPr kumimoji="1" lang="ja-JP" sz="2400"/>
            </a:lvl3pPr>
            <a:lvl4pPr marL="1371600" indent="0" latinLnBrk="0">
              <a:buNone/>
              <a:defRPr kumimoji="1" lang="ja-JP" sz="2000"/>
            </a:lvl4pPr>
            <a:lvl5pPr marL="1828800" indent="0" latinLnBrk="0">
              <a:buNone/>
              <a:defRPr kumimoji="1" lang="ja-JP" sz="2000"/>
            </a:lvl5pPr>
            <a:lvl6pPr marL="2286000" indent="0" latinLnBrk="0">
              <a:buNone/>
              <a:defRPr kumimoji="1" lang="ja-JP" sz="2000"/>
            </a:lvl6pPr>
            <a:lvl7pPr marL="2743200" indent="0" latinLnBrk="0">
              <a:buNone/>
              <a:defRPr kumimoji="1" lang="ja-JP" sz="2000"/>
            </a:lvl7pPr>
            <a:lvl8pPr marL="3200400" indent="0" latinLnBrk="0">
              <a:buNone/>
              <a:defRPr kumimoji="1" lang="ja-JP" sz="2000"/>
            </a:lvl8pPr>
            <a:lvl9pPr marL="3657600" indent="0" latinLnBrk="0">
              <a:buNone/>
              <a:defRPr kumimoji="1" lang="ja-JP" sz="2000"/>
            </a:lvl9pPr>
          </a:lstStyle>
          <a:p>
            <a:r>
              <a:rPr kumimoji="1" lang="ja-JP"/>
              <a:t>アイコンをクリックして画像を追加</a:t>
            </a:r>
          </a:p>
        </p:txBody>
      </p:sp>
      <p:sp>
        <p:nvSpPr>
          <p:cNvPr id="4" name="テキスト プレースホルダー 3"/>
          <p:cNvSpPr>
            <a:spLocks noGrp="1"/>
          </p:cNvSpPr>
          <p:nvPr>
            <p:ph type="body" sz="half" idx="2"/>
          </p:nvPr>
        </p:nvSpPr>
        <p:spPr>
          <a:xfrm>
            <a:off x="680319" y="5169583"/>
            <a:ext cx="9613862" cy="622971"/>
          </a:xfrm>
        </p:spPr>
        <p:txBody>
          <a:bodyPr/>
          <a:lstStyle>
            <a:lvl1pPr marL="0" indent="0" latinLnBrk="0">
              <a:buNone/>
              <a:defRPr kumimoji="1" lang="ja-JP" sz="16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t>マスター テキストのスタイルを編集するには、ここをクリック</a:t>
            </a:r>
          </a:p>
        </p:txBody>
      </p:sp>
      <p:sp>
        <p:nvSpPr>
          <p:cNvPr id="5" name="日付プレースホルダー 4"/>
          <p:cNvSpPr>
            <a:spLocks noGrp="1"/>
          </p:cNvSpPr>
          <p:nvPr>
            <p:ph type="dt" sz="half" idx="10"/>
          </p:nvPr>
        </p:nvSpPr>
        <p:spPr/>
        <p:txBody>
          <a:bodyPr/>
          <a:lstStyle/>
          <a:p>
            <a:fld id="{446C117F-5CCF-4837-BE5F-2B92066CAFAF}" type="datetimeFigureOut">
              <a:t>2023/6/27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a:xfrm>
            <a:off x="10729455" y="4711309"/>
            <a:ext cx="1154151" cy="1090789"/>
          </a:xfrm>
        </p:spPr>
        <p:txBody>
          <a:bodyPr/>
          <a:lstStyle/>
          <a:p>
            <a:fld id="{6D22F896-40B5-4ADD-8801-0D06FADFA095}" type="slidenum">
              <a:t>‹#›</a:t>
            </a:fld>
            <a:endParaRPr kumimoji="1" lang="ja-JP"/>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図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図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長方形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長方形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22" y="609597"/>
            <a:ext cx="9613858" cy="3592750"/>
          </a:xfrm>
        </p:spPr>
        <p:txBody>
          <a:bodyPr anchor="ctr"/>
          <a:lstStyle>
            <a:lvl1pPr latinLnBrk="0">
              <a:defRPr kumimoji="1" lang="ja-JP" sz="3200"/>
            </a:lvl1pPr>
          </a:lstStyle>
          <a:p>
            <a:r>
              <a:rPr kumimoji="1" lang="ja-JP"/>
              <a:t>マスター タイトルのスタイルを編集するには、ここをクリック</a:t>
            </a:r>
          </a:p>
        </p:txBody>
      </p:sp>
      <p:sp>
        <p:nvSpPr>
          <p:cNvPr id="4" name="テキスト プレースホルダー 3"/>
          <p:cNvSpPr>
            <a:spLocks noGrp="1"/>
          </p:cNvSpPr>
          <p:nvPr>
            <p:ph type="body" sz="half" idx="2"/>
          </p:nvPr>
        </p:nvSpPr>
        <p:spPr>
          <a:xfrm>
            <a:off x="680322" y="4711615"/>
            <a:ext cx="9613859" cy="1090789"/>
          </a:xfrm>
        </p:spPr>
        <p:txBody>
          <a:bodyPr anchor="ctr"/>
          <a:lstStyle>
            <a:lvl1pPr marL="0" indent="0" latinLnBrk="0">
              <a:buNone/>
              <a:defRPr kumimoji="1" lang="ja-JP" sz="16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t>マスター テキストのスタイルを編集するには、ここをクリック</a:t>
            </a:r>
          </a:p>
        </p:txBody>
      </p:sp>
      <p:sp>
        <p:nvSpPr>
          <p:cNvPr id="5" name="日付プレースホルダー 4"/>
          <p:cNvSpPr>
            <a:spLocks noGrp="1"/>
          </p:cNvSpPr>
          <p:nvPr>
            <p:ph type="dt" sz="half" idx="10"/>
          </p:nvPr>
        </p:nvSpPr>
        <p:spPr/>
        <p:txBody>
          <a:bodyPr/>
          <a:lstStyle/>
          <a:p>
            <a:fld id="{84EB90BD-B6CE-46B7-997F-7313B992CCDC}" type="datetimeFigureOut">
              <a:t>2023/6/27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a:xfrm>
            <a:off x="10729455" y="4711615"/>
            <a:ext cx="1154151" cy="1090789"/>
          </a:xfrm>
        </p:spPr>
        <p:txBody>
          <a:bodyPr/>
          <a:lstStyle/>
          <a:p>
            <a:fld id="{6D22F896-40B5-4ADD-8801-0D06FADFA095}" type="slidenum">
              <a:t>‹#›</a:t>
            </a:fld>
            <a:endParaRPr kumimoji="1" lang="ja-JP"/>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キャプション付きの引用">
    <p:spTree>
      <p:nvGrpSpPr>
        <p:cNvPr id="1" name=""/>
        <p:cNvGrpSpPr/>
        <p:nvPr/>
      </p:nvGrpSpPr>
      <p:grpSpPr>
        <a:xfrm>
          <a:off x="0" y="0"/>
          <a:ext cx="0" cy="0"/>
          <a:chOff x="0" y="0"/>
          <a:chExt cx="0" cy="0"/>
        </a:xfrm>
      </p:grpSpPr>
      <p:pic>
        <p:nvPicPr>
          <p:cNvPr id="11" name="図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図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長方形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長方形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1127856" y="609598"/>
            <a:ext cx="8718877" cy="3036061"/>
          </a:xfrm>
        </p:spPr>
        <p:txBody>
          <a:bodyPr anchor="ctr"/>
          <a:lstStyle>
            <a:lvl1pPr latinLnBrk="0">
              <a:defRPr kumimoji="1" lang="ja-JP" sz="3200"/>
            </a:lvl1pPr>
          </a:lstStyle>
          <a:p>
            <a:r>
              <a:rPr kumimoji="1" lang="ja-JP"/>
              <a:t>マスター タイトルのスタイルを編集するには、ここをクリック</a:t>
            </a:r>
          </a:p>
        </p:txBody>
      </p:sp>
      <p:sp>
        <p:nvSpPr>
          <p:cNvPr id="12" name="テキスト プレースホルダー 3"/>
          <p:cNvSpPr>
            <a:spLocks noGrp="1"/>
          </p:cNvSpPr>
          <p:nvPr>
            <p:ph type="body" sz="half" idx="13"/>
          </p:nvPr>
        </p:nvSpPr>
        <p:spPr>
          <a:xfrm>
            <a:off x="1402288" y="3653379"/>
            <a:ext cx="8156579" cy="548968"/>
          </a:xfrm>
        </p:spPr>
        <p:txBody>
          <a:bodyPr anchor="t">
            <a:normAutofit/>
          </a:bodyPr>
          <a:lstStyle>
            <a:lvl1pPr marL="0" indent="0" latinLnBrk="0">
              <a:buNone/>
              <a:defRPr kumimoji="1" lang="ja-JP" sz="14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t>マスター テキストのスタイルを編集するには、ここをクリック</a:t>
            </a:r>
          </a:p>
        </p:txBody>
      </p:sp>
      <p:sp>
        <p:nvSpPr>
          <p:cNvPr id="4" name="テキスト プレースホルダー 3"/>
          <p:cNvSpPr>
            <a:spLocks noGrp="1"/>
          </p:cNvSpPr>
          <p:nvPr>
            <p:ph type="body" sz="half" idx="2"/>
          </p:nvPr>
        </p:nvSpPr>
        <p:spPr>
          <a:xfrm>
            <a:off x="680322" y="4711615"/>
            <a:ext cx="9613859" cy="1090789"/>
          </a:xfrm>
        </p:spPr>
        <p:txBody>
          <a:bodyPr anchor="ctr">
            <a:normAutofit/>
          </a:bodyPr>
          <a:lstStyle>
            <a:lvl1pPr marL="0" indent="0" latinLnBrk="0">
              <a:buNone/>
              <a:defRPr kumimoji="1" lang="ja-JP" sz="16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t>マスター テキストのスタイルを編集するには、ここをクリック</a:t>
            </a:r>
          </a:p>
        </p:txBody>
      </p:sp>
      <p:sp>
        <p:nvSpPr>
          <p:cNvPr id="5" name="日付プレースホルダー 4"/>
          <p:cNvSpPr>
            <a:spLocks noGrp="1"/>
          </p:cNvSpPr>
          <p:nvPr>
            <p:ph type="dt" sz="half" idx="10"/>
          </p:nvPr>
        </p:nvSpPr>
        <p:spPr/>
        <p:txBody>
          <a:bodyPr/>
          <a:lstStyle/>
          <a:p>
            <a:fld id="{CDB9D11F-B188-461D-B23F-39381795C052}" type="datetimeFigureOut">
              <a:t>2023/6/27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a:xfrm>
            <a:off x="10729455" y="4709925"/>
            <a:ext cx="1154151" cy="1090789"/>
          </a:xfrm>
        </p:spPr>
        <p:txBody>
          <a:bodyPr/>
          <a:lstStyle/>
          <a:p>
            <a:fld id="{6D22F896-40B5-4ADD-8801-0D06FADFA095}" type="slidenum">
              <a:t>‹#›</a:t>
            </a:fld>
            <a:endParaRPr kumimoji="1" lang="ja-JP"/>
          </a:p>
        </p:txBody>
      </p:sp>
      <p:sp>
        <p:nvSpPr>
          <p:cNvPr id="16" name="テキスト ボックス 15"/>
          <p:cNvSpPr txBox="1"/>
          <p:nvPr/>
        </p:nvSpPr>
        <p:spPr>
          <a:xfrm>
            <a:off x="583572" y="748116"/>
            <a:ext cx="609600" cy="584776"/>
          </a:xfrm>
          <a:prstGeom prst="rect">
            <a:avLst/>
          </a:prstGeom>
        </p:spPr>
        <p:txBody>
          <a:bodyPr vert="horz" lIns="91440" tIns="45720" rIns="91440" bIns="45720" rtlCol="0" anchor="ctr">
            <a:noAutofit/>
          </a:bodyPr>
          <a:lstStyle>
            <a:lvl1pPr latinLnBrk="0">
              <a:spcBef>
                <a:spcPct val="0"/>
              </a:spcBef>
              <a:buNone/>
              <a:defRPr kumimoji="1" lang="ja-JP"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kumimoji="1" lang="ja-JP">
                <a:solidFill>
                  <a:schemeClr val="tx2"/>
                </a:solidFill>
              </a:defRPr>
            </a:lvl2pPr>
            <a:lvl3pPr latinLnBrk="0">
              <a:defRPr kumimoji="1" lang="ja-JP">
                <a:solidFill>
                  <a:schemeClr val="tx2"/>
                </a:solidFill>
              </a:defRPr>
            </a:lvl3pPr>
            <a:lvl4pPr latinLnBrk="0">
              <a:defRPr kumimoji="1" lang="ja-JP">
                <a:solidFill>
                  <a:schemeClr val="tx2"/>
                </a:solidFill>
              </a:defRPr>
            </a:lvl4pPr>
            <a:lvl5pPr latinLnBrk="0">
              <a:defRPr kumimoji="1" lang="ja-JP">
                <a:solidFill>
                  <a:schemeClr val="tx2"/>
                </a:solidFill>
              </a:defRPr>
            </a:lvl5pPr>
            <a:lvl6pPr latinLnBrk="0">
              <a:defRPr kumimoji="1" lang="ja-JP">
                <a:solidFill>
                  <a:schemeClr val="tx2"/>
                </a:solidFill>
              </a:defRPr>
            </a:lvl6pPr>
            <a:lvl7pPr latinLnBrk="0">
              <a:defRPr kumimoji="1" lang="ja-JP">
                <a:solidFill>
                  <a:schemeClr val="tx2"/>
                </a:solidFill>
              </a:defRPr>
            </a:lvl7pPr>
            <a:lvl8pPr latinLnBrk="0">
              <a:defRPr kumimoji="1" lang="ja-JP">
                <a:solidFill>
                  <a:schemeClr val="tx2"/>
                </a:solidFill>
              </a:defRPr>
            </a:lvl8pPr>
            <a:lvl9pPr latinLnBrk="0">
              <a:defRPr kumimoji="1" lang="ja-JP">
                <a:solidFill>
                  <a:schemeClr val="tx2"/>
                </a:solidFill>
              </a:defRPr>
            </a:lvl9pPr>
          </a:lstStyle>
          <a:p>
            <a:pPr lvl="0"/>
            <a:r>
              <a:rPr kumimoji="1" lang="ja-JP" sz="7200" dirty="0">
                <a:solidFill>
                  <a:schemeClr val="tx1"/>
                </a:solidFill>
                <a:effectLst/>
                <a:latin typeface="Meiryo UI" panose="020B0604030504040204" pitchFamily="50" charset="-128"/>
                <a:ea typeface="Meiryo UI" panose="020B0604030504040204" pitchFamily="50" charset="-128"/>
              </a:rPr>
              <a:t>“</a:t>
            </a:r>
          </a:p>
        </p:txBody>
      </p:sp>
      <p:sp>
        <p:nvSpPr>
          <p:cNvPr id="17" name="テキスト ボックス 16"/>
          <p:cNvSpPr txBox="1"/>
          <p:nvPr/>
        </p:nvSpPr>
        <p:spPr>
          <a:xfrm>
            <a:off x="9662809" y="3033524"/>
            <a:ext cx="609600" cy="584776"/>
          </a:xfrm>
          <a:prstGeom prst="rect">
            <a:avLst/>
          </a:prstGeom>
        </p:spPr>
        <p:txBody>
          <a:bodyPr vert="horz" lIns="91440" tIns="45720" rIns="91440" bIns="45720" rtlCol="0" anchor="ctr">
            <a:noAutofit/>
          </a:bodyPr>
          <a:lstStyle>
            <a:lvl1pPr latinLnBrk="0">
              <a:spcBef>
                <a:spcPct val="0"/>
              </a:spcBef>
              <a:buNone/>
              <a:defRPr kumimoji="1" lang="ja-JP"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kumimoji="1" lang="ja-JP">
                <a:solidFill>
                  <a:schemeClr val="tx2"/>
                </a:solidFill>
              </a:defRPr>
            </a:lvl2pPr>
            <a:lvl3pPr latinLnBrk="0">
              <a:defRPr kumimoji="1" lang="ja-JP">
                <a:solidFill>
                  <a:schemeClr val="tx2"/>
                </a:solidFill>
              </a:defRPr>
            </a:lvl3pPr>
            <a:lvl4pPr latinLnBrk="0">
              <a:defRPr kumimoji="1" lang="ja-JP">
                <a:solidFill>
                  <a:schemeClr val="tx2"/>
                </a:solidFill>
              </a:defRPr>
            </a:lvl4pPr>
            <a:lvl5pPr latinLnBrk="0">
              <a:defRPr kumimoji="1" lang="ja-JP">
                <a:solidFill>
                  <a:schemeClr val="tx2"/>
                </a:solidFill>
              </a:defRPr>
            </a:lvl5pPr>
            <a:lvl6pPr latinLnBrk="0">
              <a:defRPr kumimoji="1" lang="ja-JP">
                <a:solidFill>
                  <a:schemeClr val="tx2"/>
                </a:solidFill>
              </a:defRPr>
            </a:lvl6pPr>
            <a:lvl7pPr latinLnBrk="0">
              <a:defRPr kumimoji="1" lang="ja-JP">
                <a:solidFill>
                  <a:schemeClr val="tx2"/>
                </a:solidFill>
              </a:defRPr>
            </a:lvl7pPr>
            <a:lvl8pPr latinLnBrk="0">
              <a:defRPr kumimoji="1" lang="ja-JP">
                <a:solidFill>
                  <a:schemeClr val="tx2"/>
                </a:solidFill>
              </a:defRPr>
            </a:lvl8pPr>
            <a:lvl9pPr latinLnBrk="0">
              <a:defRPr kumimoji="1" lang="ja-JP">
                <a:solidFill>
                  <a:schemeClr val="tx2"/>
                </a:solidFill>
              </a:defRPr>
            </a:lvl9pPr>
          </a:lstStyle>
          <a:p>
            <a:pPr lvl="0" algn="r"/>
            <a:r>
              <a:rPr kumimoji="1" lang="ja-JP" sz="7200" dirty="0">
                <a:solidFill>
                  <a:schemeClr val="tx1"/>
                </a:solidFill>
                <a:effectLst/>
                <a:latin typeface="Meiryo UI" panose="020B0604030504040204" pitchFamily="50" charset="-128"/>
                <a:ea typeface="Meiryo UI" panose="020B0604030504040204" pitchFamily="50" charset="-128"/>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前カード">
    <p:spTree>
      <p:nvGrpSpPr>
        <p:cNvPr id="1" name=""/>
        <p:cNvGrpSpPr/>
        <p:nvPr/>
      </p:nvGrpSpPr>
      <p:grpSpPr>
        <a:xfrm>
          <a:off x="0" y="0"/>
          <a:ext cx="0" cy="0"/>
          <a:chOff x="0" y="0"/>
          <a:chExt cx="0" cy="0"/>
        </a:xfrm>
      </p:grpSpPr>
      <p:pic>
        <p:nvPicPr>
          <p:cNvPr id="9" name="図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図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長方形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長方形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19" y="4711615"/>
            <a:ext cx="9613862" cy="588535"/>
          </a:xfrm>
        </p:spPr>
        <p:txBody>
          <a:bodyPr anchor="b"/>
          <a:lstStyle>
            <a:lvl1pPr latinLnBrk="0">
              <a:defRPr kumimoji="1" lang="ja-JP" sz="3200"/>
            </a:lvl1pPr>
          </a:lstStyle>
          <a:p>
            <a:r>
              <a:rPr kumimoji="1" lang="ja-JP"/>
              <a:t>マスター タイトルのスタイルを編集するには、ここをクリック</a:t>
            </a:r>
          </a:p>
        </p:txBody>
      </p:sp>
      <p:sp>
        <p:nvSpPr>
          <p:cNvPr id="4" name="テキスト プレースホルダー 3"/>
          <p:cNvSpPr>
            <a:spLocks noGrp="1"/>
          </p:cNvSpPr>
          <p:nvPr>
            <p:ph type="body" sz="half" idx="2"/>
          </p:nvPr>
        </p:nvSpPr>
        <p:spPr>
          <a:xfrm>
            <a:off x="680320" y="5300149"/>
            <a:ext cx="9613862" cy="502255"/>
          </a:xfrm>
        </p:spPr>
        <p:txBody>
          <a:bodyPr anchor="t"/>
          <a:lstStyle>
            <a:lvl1pPr marL="0" indent="0" latinLnBrk="0">
              <a:buNone/>
              <a:defRPr kumimoji="1" lang="ja-JP" sz="16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t>マスター テキストのスタイルを編集するには、ここをクリック</a:t>
            </a:r>
          </a:p>
        </p:txBody>
      </p:sp>
      <p:sp>
        <p:nvSpPr>
          <p:cNvPr id="5" name="日付プレースホルダー 4"/>
          <p:cNvSpPr>
            <a:spLocks noGrp="1"/>
          </p:cNvSpPr>
          <p:nvPr>
            <p:ph type="dt" sz="half" idx="10"/>
          </p:nvPr>
        </p:nvSpPr>
        <p:spPr/>
        <p:txBody>
          <a:bodyPr/>
          <a:lstStyle/>
          <a:p>
            <a:fld id="{52E6D8D9-55A2-4063-B0F3-121F44549695}" type="datetimeFigureOut">
              <a:t>2023/6/27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a:xfrm>
            <a:off x="10729455" y="4709925"/>
            <a:ext cx="1154151" cy="1090789"/>
          </a:xfrm>
        </p:spPr>
        <p:txBody>
          <a:bodyPr/>
          <a:lstStyle/>
          <a:p>
            <a:fld id="{6D22F896-40B5-4ADD-8801-0D06FADFA095}" type="slidenum">
              <a:t>‹#›</a:t>
            </a:fld>
            <a:endParaRPr kumimoji="1" lang="ja-JP"/>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pic>
        <p:nvPicPr>
          <p:cNvPr id="13" name="図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図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長方形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長方形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タイトル 1"/>
          <p:cNvSpPr>
            <a:spLocks noGrp="1"/>
          </p:cNvSpPr>
          <p:nvPr>
            <p:ph type="title"/>
          </p:nvPr>
        </p:nvSpPr>
        <p:spPr>
          <a:xfrm>
            <a:off x="669222" y="753228"/>
            <a:ext cx="9624960" cy="1080938"/>
          </a:xfrm>
        </p:spPr>
        <p:txBody>
          <a:bodyPr/>
          <a:lstStyle/>
          <a:p>
            <a:r>
              <a:rPr kumimoji="1" lang="ja-JP"/>
              <a:t>マスター タイトルのスタイルを編集するには、ここをクリック</a:t>
            </a:r>
          </a:p>
        </p:txBody>
      </p:sp>
      <p:sp>
        <p:nvSpPr>
          <p:cNvPr id="7" name="テキスト プレースホルダー 2"/>
          <p:cNvSpPr>
            <a:spLocks noGrp="1"/>
          </p:cNvSpPr>
          <p:nvPr>
            <p:ph type="body" idx="1"/>
          </p:nvPr>
        </p:nvSpPr>
        <p:spPr>
          <a:xfrm>
            <a:off x="660946" y="2336873"/>
            <a:ext cx="3070034" cy="576262"/>
          </a:xfrm>
        </p:spPr>
        <p:txBody>
          <a:bodyPr anchor="b">
            <a:noAutofit/>
          </a:bodyPr>
          <a:lstStyle>
            <a:lvl1pPr marL="0" indent="0" latinLnBrk="0">
              <a:buNone/>
              <a:defRPr kumimoji="1" lang="ja-JP" sz="2400" b="0">
                <a:solidFill>
                  <a:schemeClr val="tx1"/>
                </a:solidFill>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8" name="テキスト プレースホルダー 3"/>
          <p:cNvSpPr>
            <a:spLocks noGrp="1"/>
          </p:cNvSpPr>
          <p:nvPr>
            <p:ph type="body" sz="half" idx="15"/>
          </p:nvPr>
        </p:nvSpPr>
        <p:spPr>
          <a:xfrm>
            <a:off x="680322" y="3022673"/>
            <a:ext cx="3049702" cy="2913513"/>
          </a:xfrm>
        </p:spPr>
        <p:txBody>
          <a:bodyPr anchor="t">
            <a:normAutofit/>
          </a:bodyPr>
          <a:lstStyle>
            <a:lvl1pPr marL="0" indent="0" latinLnBrk="0">
              <a:buNone/>
              <a:defRPr kumimoji="1" lang="ja-JP" sz="1400"/>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9" name="テキスト プレースホルダー 4"/>
          <p:cNvSpPr>
            <a:spLocks noGrp="1"/>
          </p:cNvSpPr>
          <p:nvPr>
            <p:ph type="body" sz="quarter" idx="3"/>
          </p:nvPr>
        </p:nvSpPr>
        <p:spPr>
          <a:xfrm>
            <a:off x="3956025" y="2336873"/>
            <a:ext cx="3063240" cy="576262"/>
          </a:xfrm>
        </p:spPr>
        <p:txBody>
          <a:bodyPr anchor="b">
            <a:noAutofit/>
          </a:bodyPr>
          <a:lstStyle>
            <a:lvl1pPr marL="0" indent="0" latinLnBrk="0">
              <a:buNone/>
              <a:defRPr kumimoji="1" lang="ja-JP" sz="2400" b="0">
                <a:solidFill>
                  <a:schemeClr val="tx1"/>
                </a:solidFill>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10" name="テキスト プレースホルダー 3"/>
          <p:cNvSpPr>
            <a:spLocks noGrp="1"/>
          </p:cNvSpPr>
          <p:nvPr>
            <p:ph type="body" sz="half" idx="16"/>
          </p:nvPr>
        </p:nvSpPr>
        <p:spPr>
          <a:xfrm>
            <a:off x="3945470" y="3022673"/>
            <a:ext cx="3063240" cy="2913513"/>
          </a:xfrm>
        </p:spPr>
        <p:txBody>
          <a:bodyPr anchor="t">
            <a:normAutofit/>
          </a:bodyPr>
          <a:lstStyle>
            <a:lvl1pPr marL="0" indent="0" latinLnBrk="0">
              <a:buNone/>
              <a:defRPr kumimoji="1" lang="ja-JP" sz="1400"/>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11" name="テキスト プレースホルダー 4"/>
          <p:cNvSpPr>
            <a:spLocks noGrp="1"/>
          </p:cNvSpPr>
          <p:nvPr>
            <p:ph type="body" sz="quarter" idx="13"/>
          </p:nvPr>
        </p:nvSpPr>
        <p:spPr>
          <a:xfrm>
            <a:off x="7224156" y="2336873"/>
            <a:ext cx="3070025" cy="576262"/>
          </a:xfrm>
        </p:spPr>
        <p:txBody>
          <a:bodyPr anchor="b">
            <a:noAutofit/>
          </a:bodyPr>
          <a:lstStyle>
            <a:lvl1pPr marL="0" indent="0" latinLnBrk="0">
              <a:buNone/>
              <a:defRPr kumimoji="1" lang="ja-JP" sz="2400" b="0">
                <a:solidFill>
                  <a:schemeClr val="tx1"/>
                </a:solidFill>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12" name="テキスト プレースホルダー 3"/>
          <p:cNvSpPr>
            <a:spLocks noGrp="1"/>
          </p:cNvSpPr>
          <p:nvPr>
            <p:ph type="body" sz="half" idx="17"/>
          </p:nvPr>
        </p:nvSpPr>
        <p:spPr>
          <a:xfrm>
            <a:off x="7224156" y="3022673"/>
            <a:ext cx="3070025" cy="2913513"/>
          </a:xfrm>
        </p:spPr>
        <p:txBody>
          <a:bodyPr anchor="t">
            <a:normAutofit/>
          </a:bodyPr>
          <a:lstStyle>
            <a:lvl1pPr marL="0" indent="0" latinLnBrk="0">
              <a:buNone/>
              <a:defRPr kumimoji="1" lang="ja-JP" sz="1400"/>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3" name="日付プレースホルダー 2"/>
          <p:cNvSpPr>
            <a:spLocks noGrp="1"/>
          </p:cNvSpPr>
          <p:nvPr>
            <p:ph type="dt" sz="half" idx="10"/>
          </p:nvPr>
        </p:nvSpPr>
        <p:spPr/>
        <p:txBody>
          <a:bodyPr/>
          <a:lstStyle/>
          <a:p>
            <a:fld id="{D4B24536-994D-4021-A283-9F449C0DB509}" type="datetimeFigureOut">
              <a:t>2023/6/27</a:t>
            </a:fld>
            <a:endParaRPr kumimoji="1" lang="ja-JP"/>
          </a:p>
        </p:txBody>
      </p:sp>
      <p:sp>
        <p:nvSpPr>
          <p:cNvPr id="4" name="フッター プレースホルダー 3"/>
          <p:cNvSpPr>
            <a:spLocks noGrp="1"/>
          </p:cNvSpPr>
          <p:nvPr>
            <p:ph type="ftr" sz="quarter" idx="11"/>
          </p:nvPr>
        </p:nvSpPr>
        <p:spPr/>
        <p:txBody>
          <a:bodyPr/>
          <a:lstStyle/>
          <a:p>
            <a:endParaRPr kumimoji="1" lang="ja-JP"/>
          </a:p>
        </p:txBody>
      </p:sp>
      <p:sp>
        <p:nvSpPr>
          <p:cNvPr id="5" name="スライド番号プレースホルダー 4"/>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図の列">
    <p:spTree>
      <p:nvGrpSpPr>
        <p:cNvPr id="1" name=""/>
        <p:cNvGrpSpPr/>
        <p:nvPr/>
      </p:nvGrpSpPr>
      <p:grpSpPr>
        <a:xfrm>
          <a:off x="0" y="0"/>
          <a:ext cx="0" cy="0"/>
          <a:chOff x="0" y="0"/>
          <a:chExt cx="0" cy="0"/>
        </a:xfrm>
      </p:grpSpPr>
      <p:pic>
        <p:nvPicPr>
          <p:cNvPr id="15" name="図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図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長方形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長方形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タイトル 1"/>
          <p:cNvSpPr>
            <a:spLocks noGrp="1"/>
          </p:cNvSpPr>
          <p:nvPr>
            <p:ph type="title"/>
          </p:nvPr>
        </p:nvSpPr>
        <p:spPr>
          <a:xfrm>
            <a:off x="680322" y="753228"/>
            <a:ext cx="9613860" cy="1080938"/>
          </a:xfrm>
        </p:spPr>
        <p:txBody>
          <a:bodyPr/>
          <a:lstStyle/>
          <a:p>
            <a:r>
              <a:rPr kumimoji="1" lang="ja-JP"/>
              <a:t>マスター タイトルのスタイルを編集するには、ここをクリック</a:t>
            </a:r>
          </a:p>
        </p:txBody>
      </p:sp>
      <p:sp>
        <p:nvSpPr>
          <p:cNvPr id="19" name="テキスト プレースホルダー 2"/>
          <p:cNvSpPr>
            <a:spLocks noGrp="1"/>
          </p:cNvSpPr>
          <p:nvPr>
            <p:ph type="body" idx="1"/>
          </p:nvPr>
        </p:nvSpPr>
        <p:spPr>
          <a:xfrm>
            <a:off x="680318" y="4297503"/>
            <a:ext cx="3049705" cy="576262"/>
          </a:xfrm>
        </p:spPr>
        <p:txBody>
          <a:bodyPr anchor="b">
            <a:noAutofit/>
          </a:bodyPr>
          <a:lstStyle>
            <a:lvl1pPr marL="0" indent="0" latinLnBrk="0">
              <a:buNone/>
              <a:defRPr kumimoji="1" lang="ja-JP" sz="2400" b="0">
                <a:solidFill>
                  <a:schemeClr val="tx1"/>
                </a:solidFill>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20" name="画像プレースホルダー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kumimoji="1" lang="ja-JP" sz="1600"/>
            </a:lvl1pPr>
            <a:lvl2pPr marL="457200" indent="0" latinLnBrk="0">
              <a:buNone/>
              <a:defRPr kumimoji="1" lang="ja-JP" sz="1600"/>
            </a:lvl2pPr>
            <a:lvl3pPr marL="914400" indent="0" latinLnBrk="0">
              <a:buNone/>
              <a:defRPr kumimoji="1" lang="ja-JP" sz="1600"/>
            </a:lvl3pPr>
            <a:lvl4pPr marL="1371600" indent="0" latinLnBrk="0">
              <a:buNone/>
              <a:defRPr kumimoji="1" lang="ja-JP" sz="1600"/>
            </a:lvl4pPr>
            <a:lvl5pPr marL="1828800" indent="0" latinLnBrk="0">
              <a:buNone/>
              <a:defRPr kumimoji="1" lang="ja-JP" sz="1600"/>
            </a:lvl5pPr>
            <a:lvl6pPr marL="2286000" indent="0" latinLnBrk="0">
              <a:buNone/>
              <a:defRPr kumimoji="1" lang="ja-JP" sz="1600"/>
            </a:lvl6pPr>
            <a:lvl7pPr marL="2743200" indent="0" latinLnBrk="0">
              <a:buNone/>
              <a:defRPr kumimoji="1" lang="ja-JP" sz="1600"/>
            </a:lvl7pPr>
            <a:lvl8pPr marL="3200400" indent="0" latinLnBrk="0">
              <a:buNone/>
              <a:defRPr kumimoji="1" lang="ja-JP" sz="1600"/>
            </a:lvl8pPr>
            <a:lvl9pPr marL="3657600" indent="0" latinLnBrk="0">
              <a:buNone/>
              <a:defRPr kumimoji="1" lang="ja-JP" sz="1600"/>
            </a:lvl9pPr>
          </a:lstStyle>
          <a:p>
            <a:r>
              <a:rPr kumimoji="1" lang="ja-JP"/>
              <a:t>アイコンをクリックして画像を追加</a:t>
            </a:r>
          </a:p>
        </p:txBody>
      </p:sp>
      <p:sp>
        <p:nvSpPr>
          <p:cNvPr id="21" name="テキスト プレースホルダー 3"/>
          <p:cNvSpPr>
            <a:spLocks noGrp="1"/>
          </p:cNvSpPr>
          <p:nvPr>
            <p:ph type="body" sz="half" idx="18"/>
          </p:nvPr>
        </p:nvSpPr>
        <p:spPr>
          <a:xfrm>
            <a:off x="680318" y="4873765"/>
            <a:ext cx="3049705" cy="1062422"/>
          </a:xfrm>
        </p:spPr>
        <p:txBody>
          <a:bodyPr anchor="t">
            <a:normAutofit/>
          </a:bodyPr>
          <a:lstStyle>
            <a:lvl1pPr marL="0" indent="0" latinLnBrk="0">
              <a:buNone/>
              <a:defRPr kumimoji="1" lang="ja-JP" sz="1400"/>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22" name="テキスト プレースホルダー 4"/>
          <p:cNvSpPr>
            <a:spLocks noGrp="1"/>
          </p:cNvSpPr>
          <p:nvPr>
            <p:ph type="body" sz="quarter" idx="3"/>
          </p:nvPr>
        </p:nvSpPr>
        <p:spPr>
          <a:xfrm>
            <a:off x="3945471" y="4297503"/>
            <a:ext cx="3063240" cy="576262"/>
          </a:xfrm>
        </p:spPr>
        <p:txBody>
          <a:bodyPr anchor="b">
            <a:noAutofit/>
          </a:bodyPr>
          <a:lstStyle>
            <a:lvl1pPr marL="0" indent="0" latinLnBrk="0">
              <a:buNone/>
              <a:defRPr kumimoji="1" lang="ja-JP" sz="2400" b="0">
                <a:solidFill>
                  <a:schemeClr val="tx1"/>
                </a:solidFill>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23" name="画像プレースホルダー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kumimoji="1" lang="ja-JP" sz="1600"/>
            </a:lvl1pPr>
            <a:lvl2pPr marL="457200" indent="0" latinLnBrk="0">
              <a:buNone/>
              <a:defRPr kumimoji="1" lang="ja-JP" sz="1600"/>
            </a:lvl2pPr>
            <a:lvl3pPr marL="914400" indent="0" latinLnBrk="0">
              <a:buNone/>
              <a:defRPr kumimoji="1" lang="ja-JP" sz="1600"/>
            </a:lvl3pPr>
            <a:lvl4pPr marL="1371600" indent="0" latinLnBrk="0">
              <a:buNone/>
              <a:defRPr kumimoji="1" lang="ja-JP" sz="1600"/>
            </a:lvl4pPr>
            <a:lvl5pPr marL="1828800" indent="0" latinLnBrk="0">
              <a:buNone/>
              <a:defRPr kumimoji="1" lang="ja-JP" sz="1600"/>
            </a:lvl5pPr>
            <a:lvl6pPr marL="2286000" indent="0" latinLnBrk="0">
              <a:buNone/>
              <a:defRPr kumimoji="1" lang="ja-JP" sz="1600"/>
            </a:lvl6pPr>
            <a:lvl7pPr marL="2743200" indent="0" latinLnBrk="0">
              <a:buNone/>
              <a:defRPr kumimoji="1" lang="ja-JP" sz="1600"/>
            </a:lvl7pPr>
            <a:lvl8pPr marL="3200400" indent="0" latinLnBrk="0">
              <a:buNone/>
              <a:defRPr kumimoji="1" lang="ja-JP" sz="1600"/>
            </a:lvl8pPr>
            <a:lvl9pPr marL="3657600" indent="0" latinLnBrk="0">
              <a:buNone/>
              <a:defRPr kumimoji="1" lang="ja-JP" sz="1600"/>
            </a:lvl9pPr>
          </a:lstStyle>
          <a:p>
            <a:r>
              <a:rPr kumimoji="1" lang="ja-JP"/>
              <a:t>アイコンをクリックして画像を追加</a:t>
            </a:r>
          </a:p>
        </p:txBody>
      </p:sp>
      <p:sp>
        <p:nvSpPr>
          <p:cNvPr id="24" name="テキスト プレースホルダー 3"/>
          <p:cNvSpPr>
            <a:spLocks noGrp="1"/>
          </p:cNvSpPr>
          <p:nvPr>
            <p:ph type="body" sz="half" idx="19"/>
          </p:nvPr>
        </p:nvSpPr>
        <p:spPr>
          <a:xfrm>
            <a:off x="3944117" y="4873764"/>
            <a:ext cx="3067297" cy="1062422"/>
          </a:xfrm>
        </p:spPr>
        <p:txBody>
          <a:bodyPr anchor="t">
            <a:normAutofit/>
          </a:bodyPr>
          <a:lstStyle>
            <a:lvl1pPr marL="0" indent="0" latinLnBrk="0">
              <a:buNone/>
              <a:defRPr kumimoji="1" lang="ja-JP" sz="1400"/>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25" name="テキスト プレースホルダー 4"/>
          <p:cNvSpPr>
            <a:spLocks noGrp="1"/>
          </p:cNvSpPr>
          <p:nvPr>
            <p:ph type="body" sz="quarter" idx="13"/>
          </p:nvPr>
        </p:nvSpPr>
        <p:spPr>
          <a:xfrm>
            <a:off x="7230678" y="4297503"/>
            <a:ext cx="3063505" cy="576262"/>
          </a:xfrm>
        </p:spPr>
        <p:txBody>
          <a:bodyPr anchor="b">
            <a:noAutofit/>
          </a:bodyPr>
          <a:lstStyle>
            <a:lvl1pPr marL="0" indent="0" latinLnBrk="0">
              <a:buNone/>
              <a:defRPr kumimoji="1" lang="ja-JP" sz="2400" b="0">
                <a:solidFill>
                  <a:schemeClr val="tx1"/>
                </a:solidFill>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26" name="画像プレースホルダー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kumimoji="1" lang="ja-JP" sz="1600"/>
            </a:lvl1pPr>
            <a:lvl2pPr marL="457200" indent="0" latinLnBrk="0">
              <a:buNone/>
              <a:defRPr kumimoji="1" lang="ja-JP" sz="1600"/>
            </a:lvl2pPr>
            <a:lvl3pPr marL="914400" indent="0" latinLnBrk="0">
              <a:buNone/>
              <a:defRPr kumimoji="1" lang="ja-JP" sz="1600"/>
            </a:lvl3pPr>
            <a:lvl4pPr marL="1371600" indent="0" latinLnBrk="0">
              <a:buNone/>
              <a:defRPr kumimoji="1" lang="ja-JP" sz="1600"/>
            </a:lvl4pPr>
            <a:lvl5pPr marL="1828800" indent="0" latinLnBrk="0">
              <a:buNone/>
              <a:defRPr kumimoji="1" lang="ja-JP" sz="1600"/>
            </a:lvl5pPr>
            <a:lvl6pPr marL="2286000" indent="0" latinLnBrk="0">
              <a:buNone/>
              <a:defRPr kumimoji="1" lang="ja-JP" sz="1600"/>
            </a:lvl6pPr>
            <a:lvl7pPr marL="2743200" indent="0" latinLnBrk="0">
              <a:buNone/>
              <a:defRPr kumimoji="1" lang="ja-JP" sz="1600"/>
            </a:lvl7pPr>
            <a:lvl8pPr marL="3200400" indent="0" latinLnBrk="0">
              <a:buNone/>
              <a:defRPr kumimoji="1" lang="ja-JP" sz="1600"/>
            </a:lvl8pPr>
            <a:lvl9pPr marL="3657600" indent="0" latinLnBrk="0">
              <a:buNone/>
              <a:defRPr kumimoji="1" lang="ja-JP" sz="1600"/>
            </a:lvl9pPr>
          </a:lstStyle>
          <a:p>
            <a:r>
              <a:rPr kumimoji="1" lang="ja-JP"/>
              <a:t>アイコンをクリックして画像を追加</a:t>
            </a:r>
          </a:p>
        </p:txBody>
      </p:sp>
      <p:sp>
        <p:nvSpPr>
          <p:cNvPr id="27" name="テキスト プレースホルダー 3"/>
          <p:cNvSpPr>
            <a:spLocks noGrp="1"/>
          </p:cNvSpPr>
          <p:nvPr>
            <p:ph type="body" sz="half" idx="20"/>
          </p:nvPr>
        </p:nvSpPr>
        <p:spPr>
          <a:xfrm>
            <a:off x="7230553" y="4873762"/>
            <a:ext cx="3067563" cy="1062422"/>
          </a:xfrm>
        </p:spPr>
        <p:txBody>
          <a:bodyPr anchor="t">
            <a:normAutofit/>
          </a:bodyPr>
          <a:lstStyle>
            <a:lvl1pPr marL="0" indent="0" latinLnBrk="0">
              <a:buNone/>
              <a:defRPr kumimoji="1" lang="ja-JP" sz="1400"/>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3" name="日付プレースホルダー 2"/>
          <p:cNvSpPr>
            <a:spLocks noGrp="1"/>
          </p:cNvSpPr>
          <p:nvPr>
            <p:ph type="dt" sz="half" idx="10"/>
          </p:nvPr>
        </p:nvSpPr>
        <p:spPr/>
        <p:txBody>
          <a:bodyPr/>
          <a:lstStyle/>
          <a:p>
            <a:fld id="{3CBBBB78-C96F-47B7-AB17-D852CA960AC9}" type="datetimeFigureOut">
              <a:t>2023/6/27</a:t>
            </a:fld>
            <a:endParaRPr kumimoji="1" lang="ja-JP"/>
          </a:p>
        </p:txBody>
      </p:sp>
      <p:sp>
        <p:nvSpPr>
          <p:cNvPr id="4" name="フッター プレースホルダー 3"/>
          <p:cNvSpPr>
            <a:spLocks noGrp="1"/>
          </p:cNvSpPr>
          <p:nvPr>
            <p:ph type="ftr" sz="quarter" idx="11"/>
          </p:nvPr>
        </p:nvSpPr>
        <p:spPr/>
        <p:txBody>
          <a:bodyPr/>
          <a:lstStyle/>
          <a:p>
            <a:endParaRPr kumimoji="1" lang="ja-JP"/>
          </a:p>
        </p:txBody>
      </p:sp>
      <p:sp>
        <p:nvSpPr>
          <p:cNvPr id="5" name="スライド番号プレースホルダー 4"/>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7" name="図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図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長方形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長方形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p:txBody>
          <a:bodyPr/>
          <a:lstStyle>
            <a:lvl1pPr algn="r" latinLnBrk="0">
              <a:defRPr kumimoji="1" lang="ja-JP"/>
            </a:lvl1pPr>
          </a:lstStyle>
          <a:p>
            <a:r>
              <a:rPr kumimoji="1" lang="ja-JP"/>
              <a:t>マスター タイトルのスタイルを編集するには、ここをクリック</a:t>
            </a:r>
          </a:p>
        </p:txBody>
      </p:sp>
      <p:sp>
        <p:nvSpPr>
          <p:cNvPr id="3" name="縦書きテキスト プレースホルダー 2"/>
          <p:cNvSpPr>
            <a:spLocks noGrp="1"/>
          </p:cNvSpPr>
          <p:nvPr>
            <p:ph type="body" orient="vert" idx="1"/>
          </p:nvPr>
        </p:nvSpPr>
        <p:spPr/>
        <p:txBody>
          <a:bodyPr vert="eaVert"/>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日付プレースホルダー 3"/>
          <p:cNvSpPr>
            <a:spLocks noGrp="1"/>
          </p:cNvSpPr>
          <p:nvPr>
            <p:ph type="dt" sz="half" idx="10"/>
          </p:nvPr>
        </p:nvSpPr>
        <p:spPr/>
        <p:txBody>
          <a:bodyPr/>
          <a:lstStyle/>
          <a:p>
            <a:fld id="{1FA3F48C-C7C6-4055-9F49-3777875E72AE}" type="datetimeFigureOut">
              <a:t>2023/6/27</a:t>
            </a:fld>
            <a:endParaRPr kumimoji="1" lang="ja-JP"/>
          </a:p>
        </p:txBody>
      </p:sp>
      <p:sp>
        <p:nvSpPr>
          <p:cNvPr id="5" name="フッター プレースホルダー 4"/>
          <p:cNvSpPr>
            <a:spLocks noGrp="1"/>
          </p:cNvSpPr>
          <p:nvPr>
            <p:ph type="ftr" sz="quarter" idx="11"/>
          </p:nvPr>
        </p:nvSpPr>
        <p:spPr/>
        <p:txBody>
          <a:bodyPr/>
          <a:lstStyle/>
          <a:p>
            <a:endParaRPr kumimoji="1" lang="ja-JP"/>
          </a:p>
        </p:txBody>
      </p:sp>
      <p:sp>
        <p:nvSpPr>
          <p:cNvPr id="6" name="スライド番号プレースホルダー 5"/>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テキスト">
    <p:spTree>
      <p:nvGrpSpPr>
        <p:cNvPr id="1" name=""/>
        <p:cNvGrpSpPr/>
        <p:nvPr/>
      </p:nvGrpSpPr>
      <p:grpSpPr>
        <a:xfrm>
          <a:off x="0" y="0"/>
          <a:ext cx="0" cy="0"/>
          <a:chOff x="0" y="0"/>
          <a:chExt cx="0" cy="0"/>
        </a:xfrm>
      </p:grpSpPr>
      <p:sp>
        <p:nvSpPr>
          <p:cNvPr id="7" name="長方形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長方形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縦書きタイトル 1"/>
          <p:cNvSpPr>
            <a:spLocks noGrp="1"/>
          </p:cNvSpPr>
          <p:nvPr>
            <p:ph type="title" orient="vert"/>
          </p:nvPr>
        </p:nvSpPr>
        <p:spPr>
          <a:xfrm>
            <a:off x="10129231" y="609597"/>
            <a:ext cx="1073802" cy="4353760"/>
          </a:xfrm>
        </p:spPr>
        <p:txBody>
          <a:bodyPr vert="eaVert"/>
          <a:lstStyle/>
          <a:p>
            <a:r>
              <a:rPr kumimoji="1" lang="ja-JP"/>
              <a:t>マスター タイトルのスタイルを編集するには、ここをクリック</a:t>
            </a:r>
          </a:p>
        </p:txBody>
      </p:sp>
      <p:sp>
        <p:nvSpPr>
          <p:cNvPr id="3" name="縦書きテキスト プレースホルダー 2"/>
          <p:cNvSpPr>
            <a:spLocks noGrp="1"/>
          </p:cNvSpPr>
          <p:nvPr>
            <p:ph type="body" orient="vert" idx="1"/>
          </p:nvPr>
        </p:nvSpPr>
        <p:spPr>
          <a:xfrm>
            <a:off x="680322" y="609597"/>
            <a:ext cx="8870004" cy="5326589"/>
          </a:xfrm>
        </p:spPr>
        <p:txBody>
          <a:bodyPr vert="eaVert"/>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日付プレースホルダー 3"/>
          <p:cNvSpPr>
            <a:spLocks noGrp="1"/>
          </p:cNvSpPr>
          <p:nvPr>
            <p:ph type="dt" sz="half" idx="10"/>
          </p:nvPr>
        </p:nvSpPr>
        <p:spPr>
          <a:xfrm>
            <a:off x="6807126" y="5936187"/>
            <a:ext cx="2743200" cy="365125"/>
          </a:xfrm>
        </p:spPr>
        <p:txBody>
          <a:bodyPr/>
          <a:lstStyle/>
          <a:p>
            <a:fld id="{6178E61D-D431-422C-9764-11DAFE33AB63}" type="datetimeFigureOut">
              <a:t>2023/6/27</a:t>
            </a:fld>
            <a:endParaRPr kumimoji="1" lang="ja-JP"/>
          </a:p>
        </p:txBody>
      </p:sp>
      <p:sp>
        <p:nvSpPr>
          <p:cNvPr id="5" name="フッター プレースホルダー 4"/>
          <p:cNvSpPr>
            <a:spLocks noGrp="1"/>
          </p:cNvSpPr>
          <p:nvPr>
            <p:ph type="ftr" sz="quarter" idx="11"/>
          </p:nvPr>
        </p:nvSpPr>
        <p:spPr>
          <a:xfrm>
            <a:off x="680321" y="5936188"/>
            <a:ext cx="6126805" cy="365125"/>
          </a:xfrm>
        </p:spPr>
        <p:txBody>
          <a:bodyPr/>
          <a:lstStyle/>
          <a:p>
            <a:endParaRPr kumimoji="1" lang="ja-JP"/>
          </a:p>
        </p:txBody>
      </p:sp>
      <p:sp>
        <p:nvSpPr>
          <p:cNvPr id="6" name="スライド番号プレースホルダー 5"/>
          <p:cNvSpPr>
            <a:spLocks noGrp="1"/>
          </p:cNvSpPr>
          <p:nvPr>
            <p:ph type="sldNum" sz="quarter" idx="12"/>
          </p:nvPr>
        </p:nvSpPr>
        <p:spPr>
          <a:xfrm>
            <a:off x="10097550" y="5398633"/>
            <a:ext cx="1154151" cy="1090789"/>
          </a:xfrm>
        </p:spPr>
        <p:txBody>
          <a:bodyPr anchor="t"/>
          <a:lstStyle>
            <a:lvl1pPr algn="ctr" latinLnBrk="0">
              <a:defRPr kumimoji="1" lang="ja-JP"/>
            </a:lvl1pPr>
          </a:lstStyle>
          <a:p>
            <a:fld id="{6D22F896-40B5-4ADD-8801-0D06FADFA095}" type="slidenum">
              <a:pPr/>
              <a:t>‹#›</a:t>
            </a:fld>
            <a:endParaRPr kumimoji="1" lang="ja-JP"/>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15" name="図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図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長方形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長方形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p:txBody>
          <a:bodyPr/>
          <a:lstStyle/>
          <a:p>
            <a:r>
              <a:rPr kumimoji="1" lang="ja-JP"/>
              <a:t>マスター タイトルのスタイルを編集するには、ここをクリック</a:t>
            </a:r>
          </a:p>
        </p:txBody>
      </p:sp>
      <p:sp>
        <p:nvSpPr>
          <p:cNvPr id="3" name="コンテンツ プレースホルダー 2"/>
          <p:cNvSpPr>
            <a:spLocks noGrp="1"/>
          </p:cNvSpPr>
          <p:nvPr>
            <p:ph idx="1"/>
          </p:nvPr>
        </p:nvSpPr>
        <p:spPr/>
        <p:txBody>
          <a:bodyPr>
            <a:normAutofit/>
          </a:bodyPr>
          <a:lstStyle>
            <a:lvl1pPr latinLnBrk="0">
              <a:defRPr kumimoji="1" lang="ja-JP" sz="2400"/>
            </a:lvl1pPr>
            <a:lvl2pPr latinLnBrk="0">
              <a:defRPr kumimoji="1" lang="ja-JP" sz="2000"/>
            </a:lvl2pPr>
            <a:lvl3pPr latinLnBrk="0">
              <a:defRPr kumimoji="1" lang="ja-JP" sz="1800"/>
            </a:lvl3pPr>
            <a:lvl4pPr latinLnBrk="0">
              <a:defRPr kumimoji="1" lang="ja-JP" sz="1600"/>
            </a:lvl4pPr>
            <a:lvl5pPr latinLnBrk="0">
              <a:defRPr kumimoji="1" lang="ja-JP" sz="1600"/>
            </a:lvl5p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日付プレースホルダー 3"/>
          <p:cNvSpPr>
            <a:spLocks noGrp="1"/>
          </p:cNvSpPr>
          <p:nvPr>
            <p:ph type="dt" sz="half" idx="10"/>
          </p:nvPr>
        </p:nvSpPr>
        <p:spPr/>
        <p:txBody>
          <a:bodyPr/>
          <a:lstStyle/>
          <a:p>
            <a:fld id="{12DE42F4-6EEF-4EF7-8ED4-2208F0F89A08}" type="datetimeFigureOut">
              <a:t>2023/6/27</a:t>
            </a:fld>
            <a:endParaRPr kumimoji="1" lang="ja-JP"/>
          </a:p>
        </p:txBody>
      </p:sp>
      <p:sp>
        <p:nvSpPr>
          <p:cNvPr id="5" name="フッター プレースホルダー 4"/>
          <p:cNvSpPr>
            <a:spLocks noGrp="1"/>
          </p:cNvSpPr>
          <p:nvPr>
            <p:ph type="ftr" sz="quarter" idx="11"/>
          </p:nvPr>
        </p:nvSpPr>
        <p:spPr/>
        <p:txBody>
          <a:bodyPr/>
          <a:lstStyle/>
          <a:p>
            <a:endParaRPr kumimoji="1" lang="ja-JP"/>
          </a:p>
        </p:txBody>
      </p:sp>
      <p:sp>
        <p:nvSpPr>
          <p:cNvPr id="6" name="スライド番号プレースホルダー 5"/>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図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図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長方形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長方形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22" y="2869895"/>
            <a:ext cx="9613860" cy="1090788"/>
          </a:xfrm>
        </p:spPr>
        <p:txBody>
          <a:bodyPr anchor="ctr">
            <a:normAutofit/>
          </a:bodyPr>
          <a:lstStyle>
            <a:lvl1pPr algn="r" latinLnBrk="0">
              <a:defRPr kumimoji="1" lang="ja-JP" sz="3600"/>
            </a:lvl1pPr>
          </a:lstStyle>
          <a:p>
            <a:r>
              <a:rPr kumimoji="1" lang="ja-JP"/>
              <a:t>マスター タイトルのスタイルを編集するには、ここをクリック</a:t>
            </a:r>
          </a:p>
        </p:txBody>
      </p:sp>
      <p:sp>
        <p:nvSpPr>
          <p:cNvPr id="3" name="テキスト プレースホルダー 2"/>
          <p:cNvSpPr>
            <a:spLocks noGrp="1"/>
          </p:cNvSpPr>
          <p:nvPr>
            <p:ph type="body" idx="1"/>
          </p:nvPr>
        </p:nvSpPr>
        <p:spPr>
          <a:xfrm>
            <a:off x="680322" y="4232171"/>
            <a:ext cx="9613860" cy="1704017"/>
          </a:xfrm>
        </p:spPr>
        <p:txBody>
          <a:bodyPr>
            <a:normAutofit/>
          </a:bodyPr>
          <a:lstStyle>
            <a:lvl1pPr marL="0" indent="0" algn="r" latinLnBrk="0">
              <a:buNone/>
              <a:defRPr kumimoji="1" lang="ja-JP" sz="2000">
                <a:solidFill>
                  <a:schemeClr val="tx1">
                    <a:tint val="75000"/>
                  </a:schemeClr>
                </a:solidFill>
              </a:defRPr>
            </a:lvl1pPr>
            <a:lvl2pPr marL="457200" indent="0" latinLnBrk="0">
              <a:buNone/>
              <a:defRPr kumimoji="1" lang="ja-JP" sz="2000">
                <a:solidFill>
                  <a:schemeClr val="tx1">
                    <a:tint val="75000"/>
                  </a:schemeClr>
                </a:solidFill>
              </a:defRPr>
            </a:lvl2pPr>
            <a:lvl3pPr marL="914400" indent="0" latinLnBrk="0">
              <a:buNone/>
              <a:defRPr kumimoji="1" lang="ja-JP" sz="1800">
                <a:solidFill>
                  <a:schemeClr val="tx1">
                    <a:tint val="75000"/>
                  </a:schemeClr>
                </a:solidFill>
              </a:defRPr>
            </a:lvl3pPr>
            <a:lvl4pPr marL="1371600" indent="0" latinLnBrk="0">
              <a:buNone/>
              <a:defRPr kumimoji="1" lang="ja-JP" sz="1600">
                <a:solidFill>
                  <a:schemeClr val="tx1">
                    <a:tint val="75000"/>
                  </a:schemeClr>
                </a:solidFill>
              </a:defRPr>
            </a:lvl4pPr>
            <a:lvl5pPr marL="1828800" indent="0" latinLnBrk="0">
              <a:buNone/>
              <a:defRPr kumimoji="1" lang="ja-JP" sz="1600">
                <a:solidFill>
                  <a:schemeClr val="tx1">
                    <a:tint val="75000"/>
                  </a:schemeClr>
                </a:solidFill>
              </a:defRPr>
            </a:lvl5pPr>
            <a:lvl6pPr marL="2286000" indent="0" latinLnBrk="0">
              <a:buNone/>
              <a:defRPr kumimoji="1" lang="ja-JP" sz="1600">
                <a:solidFill>
                  <a:schemeClr val="tx1">
                    <a:tint val="75000"/>
                  </a:schemeClr>
                </a:solidFill>
              </a:defRPr>
            </a:lvl6pPr>
            <a:lvl7pPr marL="2743200" indent="0" latinLnBrk="0">
              <a:buNone/>
              <a:defRPr kumimoji="1" lang="ja-JP" sz="1600">
                <a:solidFill>
                  <a:schemeClr val="tx1">
                    <a:tint val="75000"/>
                  </a:schemeClr>
                </a:solidFill>
              </a:defRPr>
            </a:lvl7pPr>
            <a:lvl8pPr marL="3200400" indent="0" latinLnBrk="0">
              <a:buNone/>
              <a:defRPr kumimoji="1" lang="ja-JP" sz="1600">
                <a:solidFill>
                  <a:schemeClr val="tx1">
                    <a:tint val="75000"/>
                  </a:schemeClr>
                </a:solidFill>
              </a:defRPr>
            </a:lvl8pPr>
            <a:lvl9pPr marL="3657600" indent="0" latinLnBrk="0">
              <a:buNone/>
              <a:defRPr kumimoji="1" lang="ja-JP" sz="1600">
                <a:solidFill>
                  <a:schemeClr val="tx1">
                    <a:tint val="75000"/>
                  </a:schemeClr>
                </a:solidFill>
              </a:defRPr>
            </a:lvl9pPr>
          </a:lstStyle>
          <a:p>
            <a:pPr lvl="0"/>
            <a:r>
              <a:rPr kumimoji="1" lang="ja-JP"/>
              <a:t>マスター テキストのスタイルを編集するには、ここをクリック</a:t>
            </a:r>
          </a:p>
        </p:txBody>
      </p:sp>
      <p:sp>
        <p:nvSpPr>
          <p:cNvPr id="4" name="日付プレースホルダー 3"/>
          <p:cNvSpPr>
            <a:spLocks noGrp="1"/>
          </p:cNvSpPr>
          <p:nvPr>
            <p:ph type="dt" sz="half" idx="10"/>
          </p:nvPr>
        </p:nvSpPr>
        <p:spPr/>
        <p:txBody>
          <a:bodyPr/>
          <a:lstStyle/>
          <a:p>
            <a:fld id="{30578ACC-22D6-47C1-A373-4FD133E34F3C}" type="datetimeFigureOut">
              <a:t>2023/6/27</a:t>
            </a:fld>
            <a:endParaRPr kumimoji="1" lang="ja-JP"/>
          </a:p>
        </p:txBody>
      </p:sp>
      <p:sp>
        <p:nvSpPr>
          <p:cNvPr id="5" name="フッター プレースホルダー 4"/>
          <p:cNvSpPr>
            <a:spLocks noGrp="1"/>
          </p:cNvSpPr>
          <p:nvPr>
            <p:ph type="ftr" sz="quarter" idx="11"/>
          </p:nvPr>
        </p:nvSpPr>
        <p:spPr/>
        <p:txBody>
          <a:bodyPr/>
          <a:lstStyle/>
          <a:p>
            <a:endParaRPr kumimoji="1" lang="ja-JP"/>
          </a:p>
        </p:txBody>
      </p:sp>
      <p:sp>
        <p:nvSpPr>
          <p:cNvPr id="6" name="スライド番号プレースホルダー 5"/>
          <p:cNvSpPr>
            <a:spLocks noGrp="1"/>
          </p:cNvSpPr>
          <p:nvPr>
            <p:ph type="sldNum" sz="quarter" idx="12"/>
          </p:nvPr>
        </p:nvSpPr>
        <p:spPr>
          <a:xfrm>
            <a:off x="10729455" y="2869895"/>
            <a:ext cx="1154151" cy="1090789"/>
          </a:xfrm>
        </p:spPr>
        <p:txBody>
          <a:bodyPr/>
          <a:lstStyle/>
          <a:p>
            <a:fld id="{6D22F896-40B5-4ADD-8801-0D06FADFA095}" type="slidenum">
              <a:t>‹#›</a:t>
            </a:fld>
            <a:endParaRPr kumimoji="1" lang="ja-JP"/>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図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図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長方形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長方形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p:txBody>
          <a:bodyPr/>
          <a:lstStyle/>
          <a:p>
            <a:r>
              <a:rPr kumimoji="1" lang="ja-JP"/>
              <a:t>マスター タイトルのスタイルを編集するには、ここをクリック</a:t>
            </a:r>
          </a:p>
        </p:txBody>
      </p:sp>
      <p:sp>
        <p:nvSpPr>
          <p:cNvPr id="3" name="コンテンツ プレースホルダー 2"/>
          <p:cNvSpPr>
            <a:spLocks noGrp="1"/>
          </p:cNvSpPr>
          <p:nvPr>
            <p:ph sz="half" idx="1"/>
          </p:nvPr>
        </p:nvSpPr>
        <p:spPr>
          <a:xfrm>
            <a:off x="680320" y="2336873"/>
            <a:ext cx="4698358" cy="3599316"/>
          </a:xfrm>
        </p:spPr>
        <p:txBody>
          <a:body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コンテンツ プレースホルダー 3"/>
          <p:cNvSpPr>
            <a:spLocks noGrp="1"/>
          </p:cNvSpPr>
          <p:nvPr>
            <p:ph sz="half" idx="2"/>
          </p:nvPr>
        </p:nvSpPr>
        <p:spPr>
          <a:xfrm>
            <a:off x="5594123" y="2336873"/>
            <a:ext cx="4700058" cy="3599316"/>
          </a:xfrm>
        </p:spPr>
        <p:txBody>
          <a:body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5" name="日付プレースホルダー 4"/>
          <p:cNvSpPr>
            <a:spLocks noGrp="1"/>
          </p:cNvSpPr>
          <p:nvPr>
            <p:ph type="dt" sz="half" idx="10"/>
          </p:nvPr>
        </p:nvSpPr>
        <p:spPr/>
        <p:txBody>
          <a:bodyPr/>
          <a:lstStyle/>
          <a:p>
            <a:fld id="{4E5A6C69-6797-4E8A-BF37-F2C3751466E9}" type="datetimeFigureOut">
              <a:t>2023/6/27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0" name="図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図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長方形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長方形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19" y="753229"/>
            <a:ext cx="9613863" cy="1080937"/>
          </a:xfrm>
        </p:spPr>
        <p:txBody>
          <a:bodyPr/>
          <a:lstStyle/>
          <a:p>
            <a:r>
              <a:rPr kumimoji="1" lang="ja-JP"/>
              <a:t>マスター タイトルのスタイルを編集するには、ここをクリック</a:t>
            </a:r>
          </a:p>
        </p:txBody>
      </p:sp>
      <p:sp>
        <p:nvSpPr>
          <p:cNvPr id="3" name="テキスト プレースホルダー 2"/>
          <p:cNvSpPr>
            <a:spLocks noGrp="1"/>
          </p:cNvSpPr>
          <p:nvPr>
            <p:ph type="body" idx="1"/>
          </p:nvPr>
        </p:nvSpPr>
        <p:spPr>
          <a:xfrm>
            <a:off x="906350" y="2336873"/>
            <a:ext cx="4472327" cy="693135"/>
          </a:xfrm>
        </p:spPr>
        <p:txBody>
          <a:bodyPr anchor="b"/>
          <a:lstStyle>
            <a:lvl1pPr marL="0" indent="0" latinLnBrk="0">
              <a:buNone/>
              <a:defRPr kumimoji="1" lang="ja-JP" sz="2400" b="1"/>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4" name="コンテンツ プレースホルダー 3"/>
          <p:cNvSpPr>
            <a:spLocks noGrp="1"/>
          </p:cNvSpPr>
          <p:nvPr>
            <p:ph sz="half" idx="2"/>
          </p:nvPr>
        </p:nvSpPr>
        <p:spPr>
          <a:xfrm>
            <a:off x="680322" y="3030008"/>
            <a:ext cx="4698355" cy="2906179"/>
          </a:xfrm>
        </p:spPr>
        <p:txBody>
          <a:body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5" name="テキスト プレースホルダー 4"/>
          <p:cNvSpPr>
            <a:spLocks noGrp="1"/>
          </p:cNvSpPr>
          <p:nvPr>
            <p:ph type="body" sz="quarter" idx="3"/>
          </p:nvPr>
        </p:nvSpPr>
        <p:spPr>
          <a:xfrm>
            <a:off x="5820154" y="2336873"/>
            <a:ext cx="4474028" cy="692076"/>
          </a:xfrm>
        </p:spPr>
        <p:txBody>
          <a:bodyPr anchor="b"/>
          <a:lstStyle>
            <a:lvl1pPr marL="0" indent="0" latinLnBrk="0">
              <a:buNone/>
              <a:defRPr kumimoji="1" lang="ja-JP" sz="2400" b="1"/>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6" name="コンテンツ プレースホルダー 5"/>
          <p:cNvSpPr>
            <a:spLocks noGrp="1"/>
          </p:cNvSpPr>
          <p:nvPr>
            <p:ph sz="quarter" idx="4"/>
          </p:nvPr>
        </p:nvSpPr>
        <p:spPr>
          <a:xfrm>
            <a:off x="5594123" y="3030008"/>
            <a:ext cx="4700059" cy="2906179"/>
          </a:xfrm>
        </p:spPr>
        <p:txBody>
          <a:body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7" name="日付プレースホルダー 6"/>
          <p:cNvSpPr>
            <a:spLocks noGrp="1"/>
          </p:cNvSpPr>
          <p:nvPr>
            <p:ph type="dt" sz="half" idx="10"/>
          </p:nvPr>
        </p:nvSpPr>
        <p:spPr/>
        <p:txBody>
          <a:bodyPr/>
          <a:lstStyle/>
          <a:p>
            <a:fld id="{D82014A1-A632-4878-A0D3-F52BA7563730}" type="datetimeFigureOut">
              <a:t>2023/6/27</a:t>
            </a:fld>
            <a:endParaRPr kumimoji="1" lang="ja-JP"/>
          </a:p>
        </p:txBody>
      </p:sp>
      <p:sp>
        <p:nvSpPr>
          <p:cNvPr id="8" name="フッター プレースホルダー 7"/>
          <p:cNvSpPr>
            <a:spLocks noGrp="1"/>
          </p:cNvSpPr>
          <p:nvPr>
            <p:ph type="ftr" sz="quarter" idx="11"/>
          </p:nvPr>
        </p:nvSpPr>
        <p:spPr/>
        <p:txBody>
          <a:bodyPr/>
          <a:lstStyle/>
          <a:p>
            <a:endParaRPr kumimoji="1" lang="ja-JP"/>
          </a:p>
        </p:txBody>
      </p:sp>
      <p:sp>
        <p:nvSpPr>
          <p:cNvPr id="9" name="スライド番号プレースホルダー 8"/>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図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図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長方形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長方形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p:txBody>
          <a:bodyPr/>
          <a:lstStyle/>
          <a:p>
            <a:r>
              <a:rPr kumimoji="1" lang="ja-JP"/>
              <a:t>マスター タイトルのスタイルを編集するには、ここをクリック</a:t>
            </a:r>
          </a:p>
        </p:txBody>
      </p:sp>
      <p:sp>
        <p:nvSpPr>
          <p:cNvPr id="3" name="日付プレースホルダー 2"/>
          <p:cNvSpPr>
            <a:spLocks noGrp="1"/>
          </p:cNvSpPr>
          <p:nvPr>
            <p:ph type="dt" sz="half" idx="10"/>
          </p:nvPr>
        </p:nvSpPr>
        <p:spPr/>
        <p:txBody>
          <a:bodyPr/>
          <a:lstStyle/>
          <a:p>
            <a:fld id="{CE99F462-093F-4566-844B-4C71F2739DA5}" type="datetimeFigureOut">
              <a:t>2023/6/27</a:t>
            </a:fld>
            <a:endParaRPr kumimoji="1" lang="ja-JP"/>
          </a:p>
        </p:txBody>
      </p:sp>
      <p:sp>
        <p:nvSpPr>
          <p:cNvPr id="4" name="フッター プレースホルダー 3"/>
          <p:cNvSpPr>
            <a:spLocks noGrp="1"/>
          </p:cNvSpPr>
          <p:nvPr>
            <p:ph type="ftr" sz="quarter" idx="11"/>
          </p:nvPr>
        </p:nvSpPr>
        <p:spPr/>
        <p:txBody>
          <a:bodyPr/>
          <a:lstStyle/>
          <a:p>
            <a:endParaRPr kumimoji="1" lang="ja-JP"/>
          </a:p>
        </p:txBody>
      </p:sp>
      <p:sp>
        <p:nvSpPr>
          <p:cNvPr id="5" name="スライド番号プレースホルダー 4"/>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図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長方形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付プレースホルダー 1"/>
          <p:cNvSpPr>
            <a:spLocks noGrp="1"/>
          </p:cNvSpPr>
          <p:nvPr>
            <p:ph type="dt" sz="half" idx="10"/>
          </p:nvPr>
        </p:nvSpPr>
        <p:spPr/>
        <p:txBody>
          <a:bodyPr/>
          <a:lstStyle/>
          <a:p>
            <a:fld id="{3D24A7AC-904D-4781-85BA-7D10C17ED021}" type="datetimeFigureOut">
              <a:t>2023/6/27</a:t>
            </a:fld>
            <a:endParaRPr kumimoji="1" lang="ja-JP"/>
          </a:p>
        </p:txBody>
      </p:sp>
      <p:sp>
        <p:nvSpPr>
          <p:cNvPr id="3" name="フッター プレースホルダー 2"/>
          <p:cNvSpPr>
            <a:spLocks noGrp="1"/>
          </p:cNvSpPr>
          <p:nvPr>
            <p:ph type="ftr" sz="quarter" idx="11"/>
          </p:nvPr>
        </p:nvSpPr>
        <p:spPr/>
        <p:txBody>
          <a:bodyPr/>
          <a:lstStyle/>
          <a:p>
            <a:endParaRPr kumimoji="1" lang="ja-JP"/>
          </a:p>
        </p:txBody>
      </p:sp>
      <p:sp>
        <p:nvSpPr>
          <p:cNvPr id="4" name="スライド番号プレースホルダー 3"/>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pic>
        <p:nvPicPr>
          <p:cNvPr id="8" name="図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図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長方形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長方形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21" y="753227"/>
            <a:ext cx="9613859" cy="1080940"/>
          </a:xfrm>
        </p:spPr>
        <p:txBody>
          <a:bodyPr anchor="ctr">
            <a:normAutofit/>
          </a:bodyPr>
          <a:lstStyle>
            <a:lvl1pPr latinLnBrk="0">
              <a:defRPr kumimoji="1" lang="ja-JP" sz="3600"/>
            </a:lvl1pPr>
          </a:lstStyle>
          <a:p>
            <a:r>
              <a:rPr kumimoji="1" lang="ja-JP"/>
              <a:t>マスター タイトルのスタイルを編集するには、ここをクリック</a:t>
            </a:r>
          </a:p>
        </p:txBody>
      </p:sp>
      <p:sp>
        <p:nvSpPr>
          <p:cNvPr id="3" name="コンテンツ プレースホルダー 2"/>
          <p:cNvSpPr>
            <a:spLocks noGrp="1"/>
          </p:cNvSpPr>
          <p:nvPr>
            <p:ph idx="1"/>
          </p:nvPr>
        </p:nvSpPr>
        <p:spPr>
          <a:xfrm>
            <a:off x="4685846" y="2336873"/>
            <a:ext cx="5608336" cy="3599313"/>
          </a:xfrm>
        </p:spPr>
        <p:txBody>
          <a:body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テキスト プレースホルダー 3"/>
          <p:cNvSpPr>
            <a:spLocks noGrp="1"/>
          </p:cNvSpPr>
          <p:nvPr>
            <p:ph type="body" sz="half" idx="2"/>
          </p:nvPr>
        </p:nvSpPr>
        <p:spPr>
          <a:xfrm>
            <a:off x="680322" y="2336872"/>
            <a:ext cx="3790078" cy="3599317"/>
          </a:xfrm>
        </p:spPr>
        <p:txBody>
          <a:bodyPr anchor="ctr"/>
          <a:lstStyle>
            <a:lvl1pPr marL="0" indent="0" latinLnBrk="0">
              <a:buNone/>
              <a:defRPr kumimoji="1" lang="ja-JP" sz="16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t>マスター テキストのスタイルを編集するには、ここをクリック</a:t>
            </a:r>
          </a:p>
        </p:txBody>
      </p:sp>
      <p:sp>
        <p:nvSpPr>
          <p:cNvPr id="5" name="日付プレースホルダー 4"/>
          <p:cNvSpPr>
            <a:spLocks noGrp="1"/>
          </p:cNvSpPr>
          <p:nvPr>
            <p:ph type="dt" sz="half" idx="10"/>
          </p:nvPr>
        </p:nvSpPr>
        <p:spPr/>
        <p:txBody>
          <a:bodyPr/>
          <a:lstStyle/>
          <a:p>
            <a:fld id="{E331444B-B92B-4E27-8C94-BB93EAF5CB18}" type="datetimeFigureOut">
              <a:t>2023/6/27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画像とキャプション">
    <p:spTree>
      <p:nvGrpSpPr>
        <p:cNvPr id="1" name=""/>
        <p:cNvGrpSpPr/>
        <p:nvPr/>
      </p:nvGrpSpPr>
      <p:grpSpPr>
        <a:xfrm>
          <a:off x="0" y="0"/>
          <a:ext cx="0" cy="0"/>
          <a:chOff x="0" y="0"/>
          <a:chExt cx="0" cy="0"/>
        </a:xfrm>
      </p:grpSpPr>
      <p:pic>
        <p:nvPicPr>
          <p:cNvPr id="8" name="図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図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長方形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長方形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23" y="753228"/>
            <a:ext cx="9613857" cy="1080938"/>
          </a:xfrm>
        </p:spPr>
        <p:txBody>
          <a:bodyPr anchor="ctr">
            <a:normAutofit/>
          </a:bodyPr>
          <a:lstStyle>
            <a:lvl1pPr latinLnBrk="0">
              <a:defRPr kumimoji="1" lang="ja-JP" sz="3600"/>
            </a:lvl1pPr>
          </a:lstStyle>
          <a:p>
            <a:r>
              <a:rPr kumimoji="1" lang="ja-JP"/>
              <a:t>マスター タイトルのスタイルを編集するには、ここをクリック</a:t>
            </a:r>
          </a:p>
        </p:txBody>
      </p:sp>
      <p:sp>
        <p:nvSpPr>
          <p:cNvPr id="3" name="画像プレースホルダー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latinLnBrk="0">
              <a:buNone/>
              <a:defRPr kumimoji="1" lang="ja-JP" sz="3200"/>
            </a:lvl1pPr>
            <a:lvl2pPr marL="457200" indent="0" latinLnBrk="0">
              <a:buNone/>
              <a:defRPr kumimoji="1" lang="ja-JP" sz="2800"/>
            </a:lvl2pPr>
            <a:lvl3pPr marL="914400" indent="0" latinLnBrk="0">
              <a:buNone/>
              <a:defRPr kumimoji="1" lang="ja-JP" sz="2400"/>
            </a:lvl3pPr>
            <a:lvl4pPr marL="1371600" indent="0" latinLnBrk="0">
              <a:buNone/>
              <a:defRPr kumimoji="1" lang="ja-JP" sz="2000"/>
            </a:lvl4pPr>
            <a:lvl5pPr marL="1828800" indent="0" latinLnBrk="0">
              <a:buNone/>
              <a:defRPr kumimoji="1" lang="ja-JP" sz="2000"/>
            </a:lvl5pPr>
            <a:lvl6pPr marL="2286000" indent="0" latinLnBrk="0">
              <a:buNone/>
              <a:defRPr kumimoji="1" lang="ja-JP" sz="2000"/>
            </a:lvl6pPr>
            <a:lvl7pPr marL="2743200" indent="0" latinLnBrk="0">
              <a:buNone/>
              <a:defRPr kumimoji="1" lang="ja-JP" sz="2000"/>
            </a:lvl7pPr>
            <a:lvl8pPr marL="3200400" indent="0" latinLnBrk="0">
              <a:buNone/>
              <a:defRPr kumimoji="1" lang="ja-JP" sz="2000"/>
            </a:lvl8pPr>
            <a:lvl9pPr marL="3657600" indent="0" latinLnBrk="0">
              <a:buNone/>
              <a:defRPr kumimoji="1" lang="ja-JP" sz="2000"/>
            </a:lvl9pPr>
          </a:lstStyle>
          <a:p>
            <a:r>
              <a:rPr kumimoji="1" lang="ja-JP"/>
              <a:t>アイコンをクリックして画像を追加</a:t>
            </a:r>
          </a:p>
        </p:txBody>
      </p:sp>
      <p:sp>
        <p:nvSpPr>
          <p:cNvPr id="4" name="テキスト プレースホルダー 3"/>
          <p:cNvSpPr>
            <a:spLocks noGrp="1"/>
          </p:cNvSpPr>
          <p:nvPr>
            <p:ph type="body" sz="half" idx="2"/>
          </p:nvPr>
        </p:nvSpPr>
        <p:spPr>
          <a:xfrm>
            <a:off x="680323" y="2336873"/>
            <a:ext cx="3876256" cy="3599315"/>
          </a:xfrm>
        </p:spPr>
        <p:txBody>
          <a:bodyPr anchor="ctr"/>
          <a:lstStyle>
            <a:lvl1pPr marL="0" indent="0" latinLnBrk="0">
              <a:buNone/>
              <a:defRPr kumimoji="1" lang="ja-JP" sz="16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t>マスター テキストのスタイルを編集するには、ここをクリック</a:t>
            </a:r>
          </a:p>
        </p:txBody>
      </p:sp>
      <p:sp>
        <p:nvSpPr>
          <p:cNvPr id="5" name="日付プレースホルダー 4"/>
          <p:cNvSpPr>
            <a:spLocks noGrp="1"/>
          </p:cNvSpPr>
          <p:nvPr>
            <p:ph type="dt" sz="half" idx="10"/>
          </p:nvPr>
        </p:nvSpPr>
        <p:spPr/>
        <p:txBody>
          <a:bodyPr/>
          <a:lstStyle/>
          <a:p>
            <a:fld id="{363EFA5E-FA76-400D-B3DC-F0BA90E6D107}" type="datetimeFigureOut">
              <a:t>2023/6/27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図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プレースホルダー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kumimoji="1" lang="ja-JP" dirty="0"/>
              <a:t>マスター タイトルのスタイルを編集するには、ここをクリック</a:t>
            </a:r>
          </a:p>
        </p:txBody>
      </p:sp>
      <p:sp>
        <p:nvSpPr>
          <p:cNvPr id="3" name="テキスト プレースホルダー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kumimoji="1" lang="ja-JP" dirty="0"/>
              <a:t>マスター テキストのスタイルを編集するには、ここをクリック</a:t>
            </a:r>
          </a:p>
          <a:p>
            <a:pPr lvl="1"/>
            <a:r>
              <a:rPr kumimoji="1" lang="ja-JP" dirty="0"/>
              <a:t>第 2 レベル</a:t>
            </a:r>
          </a:p>
          <a:p>
            <a:pPr lvl="2"/>
            <a:r>
              <a:rPr kumimoji="1" lang="ja-JP" dirty="0"/>
              <a:t>第 3 レベル</a:t>
            </a:r>
          </a:p>
          <a:p>
            <a:pPr lvl="3"/>
            <a:r>
              <a:rPr kumimoji="1" lang="ja-JP" dirty="0"/>
              <a:t>第 4 レベル</a:t>
            </a:r>
          </a:p>
          <a:p>
            <a:pPr lvl="4"/>
            <a:r>
              <a:rPr kumimoji="1" lang="ja-JP" dirty="0"/>
              <a:t>第 5 レベル</a:t>
            </a:r>
          </a:p>
        </p:txBody>
      </p:sp>
      <p:sp>
        <p:nvSpPr>
          <p:cNvPr id="4" name="日付プレースホルダー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latinLnBrk="0">
              <a:defRPr kumimoji="1" lang="ja-JP" sz="1050">
                <a:solidFill>
                  <a:schemeClr val="tx1">
                    <a:tint val="75000"/>
                  </a:schemeClr>
                </a:solidFill>
                <a:latin typeface="Meiryo UI" panose="020B0604030504040204" pitchFamily="50" charset="-128"/>
                <a:ea typeface="Meiryo UI" panose="020B0604030504040204" pitchFamily="50" charset="-128"/>
              </a:defRPr>
            </a:lvl1pPr>
          </a:lstStyle>
          <a:p>
            <a:fld id="{9D6E9DEC-419B-4CC5-A080-3B06BD5A8291}" type="datetimeFigureOut">
              <a:rPr lang="en-US" altLang="ja-JP" smtClean="0"/>
              <a:pPr/>
              <a:t>6/27/2023</a:t>
            </a:fld>
            <a:endParaRPr lang="en-US" altLang="en-US" dirty="0"/>
          </a:p>
        </p:txBody>
      </p:sp>
      <p:sp>
        <p:nvSpPr>
          <p:cNvPr id="5" name="フッター プレースホルダー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latinLnBrk="0">
              <a:defRPr kumimoji="1" lang="ja-JP" sz="105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dirty="0"/>
          </a:p>
        </p:txBody>
      </p:sp>
      <p:sp>
        <p:nvSpPr>
          <p:cNvPr id="6" name="スライド番号プレースホルダー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latinLnBrk="0">
              <a:defRPr kumimoji="1" lang="ja-JP" sz="3600">
                <a:solidFill>
                  <a:schemeClr val="tx1">
                    <a:tint val="75000"/>
                  </a:schemeClr>
                </a:solidFill>
                <a:latin typeface="Meiryo UI" panose="020B0604030504040204" pitchFamily="50" charset="-128"/>
                <a:ea typeface="Meiryo UI" panose="020B0604030504040204" pitchFamily="50" charset="-128"/>
              </a:defRPr>
            </a:lvl1pPr>
          </a:lstStyle>
          <a:p>
            <a:fld id="{6D22F896-40B5-4ADD-8801-0D06FADFA095}" type="slidenum">
              <a:rPr lang="en-US" altLang="ja-JP" smtClean="0"/>
              <a:pPr/>
              <a:t>‹#›</a:t>
            </a:fld>
            <a:endParaRPr lang="en-US" altLang="ja-JP"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kumimoji="1" lang="ja-JP" sz="36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lang="ja-JP" sz="20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lang="ja-JP" sz="16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9pPr>
    </p:bodyStyle>
    <p:otherStyle>
      <a:defPPr>
        <a:defRPr kumimoji="1" lang="ja-JP"/>
      </a:defPPr>
      <a:lvl1pPr marL="0" algn="l" defTabSz="914400" rtl="0" eaLnBrk="1" latinLnBrk="0" hangingPunct="1">
        <a:defRPr kumimoji="1" lang="ja-JP" sz="1800" kern="1200">
          <a:solidFill>
            <a:schemeClr val="tx1"/>
          </a:solidFill>
          <a:latin typeface="+mn-lt"/>
          <a:ea typeface="+mn-ea"/>
          <a:cs typeface="+mn-cs"/>
        </a:defRPr>
      </a:lvl1pPr>
      <a:lvl2pPr marL="457200" algn="l" defTabSz="914400" rtl="0" eaLnBrk="1" latinLnBrk="0" hangingPunct="1">
        <a:defRPr kumimoji="1" lang="ja-JP" sz="1800" kern="1200">
          <a:solidFill>
            <a:schemeClr val="tx1"/>
          </a:solidFill>
          <a:latin typeface="+mn-lt"/>
          <a:ea typeface="+mn-ea"/>
          <a:cs typeface="+mn-cs"/>
        </a:defRPr>
      </a:lvl2pPr>
      <a:lvl3pPr marL="914400" algn="l" defTabSz="914400" rtl="0" eaLnBrk="1" latinLnBrk="0" hangingPunct="1">
        <a:defRPr kumimoji="1" lang="ja-JP" sz="1800" kern="1200">
          <a:solidFill>
            <a:schemeClr val="tx1"/>
          </a:solidFill>
          <a:latin typeface="+mn-lt"/>
          <a:ea typeface="+mn-ea"/>
          <a:cs typeface="+mn-cs"/>
        </a:defRPr>
      </a:lvl3pPr>
      <a:lvl4pPr marL="1371600" algn="l" defTabSz="914400" rtl="0" eaLnBrk="1" latinLnBrk="0" hangingPunct="1">
        <a:defRPr kumimoji="1" lang="ja-JP" sz="1800" kern="1200">
          <a:solidFill>
            <a:schemeClr val="tx1"/>
          </a:solidFill>
          <a:latin typeface="+mn-lt"/>
          <a:ea typeface="+mn-ea"/>
          <a:cs typeface="+mn-cs"/>
        </a:defRPr>
      </a:lvl4pPr>
      <a:lvl5pPr marL="1828800" algn="l" defTabSz="914400" rtl="0" eaLnBrk="1" latinLnBrk="0" hangingPunct="1">
        <a:defRPr kumimoji="1" lang="ja-JP" sz="1800" kern="1200">
          <a:solidFill>
            <a:schemeClr val="tx1"/>
          </a:solidFill>
          <a:latin typeface="+mn-lt"/>
          <a:ea typeface="+mn-ea"/>
          <a:cs typeface="+mn-cs"/>
        </a:defRPr>
      </a:lvl5pPr>
      <a:lvl6pPr marL="2286000" algn="l" defTabSz="914400" rtl="0" eaLnBrk="1" latinLnBrk="0" hangingPunct="1">
        <a:defRPr kumimoji="1" lang="ja-JP" sz="1800" kern="1200">
          <a:solidFill>
            <a:schemeClr val="tx1"/>
          </a:solidFill>
          <a:latin typeface="+mn-lt"/>
          <a:ea typeface="+mn-ea"/>
          <a:cs typeface="+mn-cs"/>
        </a:defRPr>
      </a:lvl6pPr>
      <a:lvl7pPr marL="2743200" algn="l" defTabSz="914400" rtl="0" eaLnBrk="1" latinLnBrk="0" hangingPunct="1">
        <a:defRPr kumimoji="1" lang="ja-JP" sz="1800" kern="1200">
          <a:solidFill>
            <a:schemeClr val="tx1"/>
          </a:solidFill>
          <a:latin typeface="+mn-lt"/>
          <a:ea typeface="+mn-ea"/>
          <a:cs typeface="+mn-cs"/>
        </a:defRPr>
      </a:lvl7pPr>
      <a:lvl8pPr marL="3200400" algn="l" defTabSz="914400" rtl="0" eaLnBrk="1" latinLnBrk="0" hangingPunct="1">
        <a:defRPr kumimoji="1" lang="ja-JP" sz="1800" kern="1200">
          <a:solidFill>
            <a:schemeClr val="tx1"/>
          </a:solidFill>
          <a:latin typeface="+mn-lt"/>
          <a:ea typeface="+mn-ea"/>
          <a:cs typeface="+mn-cs"/>
        </a:defRPr>
      </a:lvl8pPr>
      <a:lvl9pPr marL="3657600" algn="l" defTabSz="914400" rtl="0" eaLnBrk="1" latinLnBrk="0" hangingPunct="1">
        <a:defRPr kumimoji="1" lang="ja-JP"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4.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5.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z="4400" dirty="0"/>
              <a:t>手順と関連付けたマニュアルの</a:t>
            </a:r>
            <a:br>
              <a:rPr kumimoji="1" lang="en-US" altLang="ja-JP" sz="4400" dirty="0"/>
            </a:br>
            <a:r>
              <a:rPr kumimoji="1" lang="en-US" altLang="ja-JP" sz="4400" dirty="0"/>
              <a:t>Web</a:t>
            </a:r>
            <a:r>
              <a:rPr kumimoji="1" lang="ja-JP" altLang="en-US" sz="4400" dirty="0"/>
              <a:t>閲覧システムの開発について</a:t>
            </a:r>
            <a:endParaRPr kumimoji="1" lang="ja-JP" sz="4400" dirty="0"/>
          </a:p>
        </p:txBody>
      </p:sp>
      <p:sp>
        <p:nvSpPr>
          <p:cNvPr id="3" name="サブタイトル 2"/>
          <p:cNvSpPr>
            <a:spLocks noGrp="1"/>
          </p:cNvSpPr>
          <p:nvPr>
            <p:ph type="subTitle" idx="1"/>
          </p:nvPr>
        </p:nvSpPr>
        <p:spPr/>
        <p:txBody>
          <a:bodyPr>
            <a:normAutofit/>
          </a:bodyPr>
          <a:lstStyle/>
          <a:p>
            <a:r>
              <a:rPr lang="ja-JP" altLang="en-US" dirty="0"/>
              <a:t>横山　隆</a:t>
            </a:r>
            <a:endParaRPr kumimoji="1" lang="en-US" altLang="ja-JP" dirty="0"/>
          </a:p>
        </p:txBody>
      </p:sp>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indent="0">
              <a:buNone/>
            </a:pPr>
            <a:r>
              <a:rPr kumimoji="1" lang="ja-JP" altLang="en-US" b="1" dirty="0"/>
              <a:t>改善点</a:t>
            </a:r>
            <a:r>
              <a:rPr kumimoji="1" lang="en-US" altLang="ja-JP" b="1" dirty="0"/>
              <a:t>1</a:t>
            </a:r>
            <a:r>
              <a:rPr kumimoji="1" lang="ja-JP" altLang="en-US" b="1" dirty="0"/>
              <a:t>：承認機能の導入</a:t>
            </a:r>
            <a:endParaRPr kumimoji="1" lang="en-US" altLang="ja-JP" b="1" dirty="0"/>
          </a:p>
        </p:txBody>
      </p:sp>
      <p:sp>
        <p:nvSpPr>
          <p:cNvPr id="4" name="正方形/長方形 3">
            <a:extLst>
              <a:ext uri="{FF2B5EF4-FFF2-40B4-BE49-F238E27FC236}">
                <a16:creationId xmlns:a16="http://schemas.microsoft.com/office/drawing/2014/main" id="{3B347ACE-5C72-4E69-05C4-DDF0476DD68F}"/>
              </a:ext>
            </a:extLst>
          </p:cNvPr>
          <p:cNvSpPr/>
          <p:nvPr/>
        </p:nvSpPr>
        <p:spPr>
          <a:xfrm>
            <a:off x="680321" y="2338464"/>
            <a:ext cx="3043003" cy="65956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rPr>
              <a:t>一般社員：新規作成</a:t>
            </a:r>
          </a:p>
        </p:txBody>
      </p:sp>
      <p:sp>
        <p:nvSpPr>
          <p:cNvPr id="6" name="正方形/長方形 5">
            <a:extLst>
              <a:ext uri="{FF2B5EF4-FFF2-40B4-BE49-F238E27FC236}">
                <a16:creationId xmlns:a16="http://schemas.microsoft.com/office/drawing/2014/main" id="{B02DBB2C-8F87-B8C8-C40E-98F50670DE89}"/>
              </a:ext>
            </a:extLst>
          </p:cNvPr>
          <p:cNvSpPr/>
          <p:nvPr/>
        </p:nvSpPr>
        <p:spPr>
          <a:xfrm>
            <a:off x="7665737" y="2338463"/>
            <a:ext cx="4266433" cy="65956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rPr>
              <a:t>マネージャー以上の承認を待つ</a:t>
            </a:r>
          </a:p>
        </p:txBody>
      </p:sp>
      <p:sp>
        <p:nvSpPr>
          <p:cNvPr id="7" name="正方形/長方形 6">
            <a:extLst>
              <a:ext uri="{FF2B5EF4-FFF2-40B4-BE49-F238E27FC236}">
                <a16:creationId xmlns:a16="http://schemas.microsoft.com/office/drawing/2014/main" id="{2BD9C735-B010-8F14-C9D1-4EBB9BF6D942}"/>
              </a:ext>
            </a:extLst>
          </p:cNvPr>
          <p:cNvSpPr/>
          <p:nvPr/>
        </p:nvSpPr>
        <p:spPr>
          <a:xfrm>
            <a:off x="4250861" y="3925285"/>
            <a:ext cx="2887337" cy="974363"/>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rPr>
              <a:t>マネージャー以上：承認か否認を選択</a:t>
            </a:r>
          </a:p>
        </p:txBody>
      </p:sp>
      <p:sp>
        <p:nvSpPr>
          <p:cNvPr id="8" name="正方形/長方形 7">
            <a:extLst>
              <a:ext uri="{FF2B5EF4-FFF2-40B4-BE49-F238E27FC236}">
                <a16:creationId xmlns:a16="http://schemas.microsoft.com/office/drawing/2014/main" id="{D1C35F2A-E687-B45D-F1CA-914C29825987}"/>
              </a:ext>
            </a:extLst>
          </p:cNvPr>
          <p:cNvSpPr/>
          <p:nvPr/>
        </p:nvSpPr>
        <p:spPr>
          <a:xfrm>
            <a:off x="680320" y="5555967"/>
            <a:ext cx="3202132" cy="85444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rPr>
              <a:t>管理画面やログイン前画面に情報が公開</a:t>
            </a:r>
          </a:p>
        </p:txBody>
      </p:sp>
      <p:sp>
        <p:nvSpPr>
          <p:cNvPr id="9" name="正方形/長方形 8">
            <a:extLst>
              <a:ext uri="{FF2B5EF4-FFF2-40B4-BE49-F238E27FC236}">
                <a16:creationId xmlns:a16="http://schemas.microsoft.com/office/drawing/2014/main" id="{85A3A39C-5ED1-C34B-FF49-735B46FC5323}"/>
              </a:ext>
            </a:extLst>
          </p:cNvPr>
          <p:cNvSpPr/>
          <p:nvPr/>
        </p:nvSpPr>
        <p:spPr>
          <a:xfrm>
            <a:off x="6781316" y="5222476"/>
            <a:ext cx="3845943" cy="137535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rPr>
              <a:t>一般社員：申請一覧画面で取り下げか、申請削除をして再度新規作成を行う</a:t>
            </a:r>
          </a:p>
        </p:txBody>
      </p:sp>
      <p:cxnSp>
        <p:nvCxnSpPr>
          <p:cNvPr id="11" name="直線矢印コネクタ 10">
            <a:extLst>
              <a:ext uri="{FF2B5EF4-FFF2-40B4-BE49-F238E27FC236}">
                <a16:creationId xmlns:a16="http://schemas.microsoft.com/office/drawing/2014/main" id="{3FB86BAB-D7D7-AD28-3319-75DA79376340}"/>
              </a:ext>
            </a:extLst>
          </p:cNvPr>
          <p:cNvCxnSpPr>
            <a:cxnSpLocks/>
            <a:stCxn id="4" idx="3"/>
            <a:endCxn id="6" idx="1"/>
          </p:cNvCxnSpPr>
          <p:nvPr/>
        </p:nvCxnSpPr>
        <p:spPr>
          <a:xfrm flipV="1">
            <a:off x="3723324" y="2668248"/>
            <a:ext cx="3942413"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41ECDEC0-0C86-2DFF-1C09-51E613B95C0D}"/>
              </a:ext>
            </a:extLst>
          </p:cNvPr>
          <p:cNvCxnSpPr>
            <a:cxnSpLocks/>
            <a:stCxn id="6" idx="2"/>
            <a:endCxn id="7" idx="0"/>
          </p:cNvCxnSpPr>
          <p:nvPr/>
        </p:nvCxnSpPr>
        <p:spPr>
          <a:xfrm rot="5400000">
            <a:off x="7283116" y="1409446"/>
            <a:ext cx="927253" cy="410442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BD6BE737-07E5-5DA5-6F4D-7DE718756134}"/>
              </a:ext>
            </a:extLst>
          </p:cNvPr>
          <p:cNvCxnSpPr>
            <a:cxnSpLocks/>
            <a:stCxn id="7" idx="1"/>
          </p:cNvCxnSpPr>
          <p:nvPr/>
        </p:nvCxnSpPr>
        <p:spPr>
          <a:xfrm rot="10800000" flipV="1">
            <a:off x="2201823" y="4412467"/>
            <a:ext cx="2049038" cy="1163610"/>
          </a:xfrm>
          <a:prstGeom prst="bentConnector3">
            <a:avLst>
              <a:gd name="adj1" fmla="val 99015"/>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カギ線 30">
            <a:extLst>
              <a:ext uri="{FF2B5EF4-FFF2-40B4-BE49-F238E27FC236}">
                <a16:creationId xmlns:a16="http://schemas.microsoft.com/office/drawing/2014/main" id="{A186B0D6-327F-8FDE-CECA-A785FDA71EF4}"/>
              </a:ext>
            </a:extLst>
          </p:cNvPr>
          <p:cNvCxnSpPr>
            <a:cxnSpLocks/>
            <a:stCxn id="7" idx="3"/>
          </p:cNvCxnSpPr>
          <p:nvPr/>
        </p:nvCxnSpPr>
        <p:spPr>
          <a:xfrm>
            <a:off x="7138198" y="4412467"/>
            <a:ext cx="1566090" cy="769854"/>
          </a:xfrm>
          <a:prstGeom prst="bentConnector3">
            <a:avLst>
              <a:gd name="adj1" fmla="val 99773"/>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コンテンツ プレースホルダー 2">
            <a:extLst>
              <a:ext uri="{FF2B5EF4-FFF2-40B4-BE49-F238E27FC236}">
                <a16:creationId xmlns:a16="http://schemas.microsoft.com/office/drawing/2014/main" id="{2F237EA7-4207-B604-1141-112F21084DE2}"/>
              </a:ext>
            </a:extLst>
          </p:cNvPr>
          <p:cNvSpPr txBox="1">
            <a:spLocks/>
          </p:cNvSpPr>
          <p:nvPr/>
        </p:nvSpPr>
        <p:spPr>
          <a:xfrm>
            <a:off x="5178770" y="2338463"/>
            <a:ext cx="737731" cy="7537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lang="ja-JP" sz="24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lang="ja-JP" sz="20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lang="ja-JP" sz="16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lang="ja-JP" sz="16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9pPr>
          </a:lstStyle>
          <a:p>
            <a:pPr marL="0" indent="0" algn="l">
              <a:buNone/>
            </a:pPr>
            <a:r>
              <a:rPr lang="ja-JP" altLang="en-US" sz="4400" b="1" i="0" dirty="0">
                <a:solidFill>
                  <a:schemeClr val="bg1"/>
                </a:solidFill>
                <a:effectLst/>
                <a:latin typeface="Söhne"/>
              </a:rPr>
              <a:t>①</a:t>
            </a:r>
            <a:endParaRPr lang="ja-JP" altLang="en-US" sz="4400" dirty="0">
              <a:solidFill>
                <a:schemeClr val="bg1"/>
              </a:solidFill>
            </a:endParaRPr>
          </a:p>
        </p:txBody>
      </p:sp>
      <p:sp>
        <p:nvSpPr>
          <p:cNvPr id="37" name="コンテンツ プレースホルダー 2">
            <a:extLst>
              <a:ext uri="{FF2B5EF4-FFF2-40B4-BE49-F238E27FC236}">
                <a16:creationId xmlns:a16="http://schemas.microsoft.com/office/drawing/2014/main" id="{BA399A47-A3E1-EC22-3408-D53D6DEFCDE6}"/>
              </a:ext>
            </a:extLst>
          </p:cNvPr>
          <p:cNvSpPr txBox="1">
            <a:spLocks/>
          </p:cNvSpPr>
          <p:nvPr/>
        </p:nvSpPr>
        <p:spPr>
          <a:xfrm>
            <a:off x="7407857" y="2998032"/>
            <a:ext cx="737731" cy="7537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lang="ja-JP" sz="24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lang="ja-JP" sz="20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lang="ja-JP" sz="16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lang="ja-JP" sz="16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9pPr>
          </a:lstStyle>
          <a:p>
            <a:pPr marL="0" indent="0" algn="l">
              <a:buNone/>
            </a:pPr>
            <a:r>
              <a:rPr lang="ja-JP" altLang="en-US" sz="4400" b="1" dirty="0">
                <a:solidFill>
                  <a:schemeClr val="bg1"/>
                </a:solidFill>
                <a:effectLst/>
                <a:latin typeface="Söhne"/>
              </a:rPr>
              <a:t>②</a:t>
            </a:r>
            <a:endParaRPr lang="ja-JP" altLang="en-US" sz="4400" dirty="0">
              <a:solidFill>
                <a:schemeClr val="bg1"/>
              </a:solidFill>
            </a:endParaRPr>
          </a:p>
        </p:txBody>
      </p:sp>
      <p:sp>
        <p:nvSpPr>
          <p:cNvPr id="38" name="コンテンツ プレースホルダー 2">
            <a:extLst>
              <a:ext uri="{FF2B5EF4-FFF2-40B4-BE49-F238E27FC236}">
                <a16:creationId xmlns:a16="http://schemas.microsoft.com/office/drawing/2014/main" id="{24C7BC9B-61C5-CB66-2466-FA101F2D54E3}"/>
              </a:ext>
            </a:extLst>
          </p:cNvPr>
          <p:cNvSpPr txBox="1">
            <a:spLocks/>
          </p:cNvSpPr>
          <p:nvPr/>
        </p:nvSpPr>
        <p:spPr>
          <a:xfrm>
            <a:off x="2752379" y="4095000"/>
            <a:ext cx="737731" cy="7537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lang="ja-JP" sz="24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lang="ja-JP" sz="20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lang="ja-JP" sz="16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lang="ja-JP" sz="16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9pPr>
          </a:lstStyle>
          <a:p>
            <a:pPr marL="0" indent="0" algn="l">
              <a:buNone/>
            </a:pPr>
            <a:r>
              <a:rPr lang="ja-JP" altLang="en-US" sz="4400" b="1" dirty="0">
                <a:solidFill>
                  <a:schemeClr val="bg1"/>
                </a:solidFill>
                <a:effectLst/>
                <a:latin typeface="Söhne"/>
              </a:rPr>
              <a:t>③</a:t>
            </a:r>
            <a:endParaRPr lang="ja-JP" altLang="en-US" sz="4400" dirty="0">
              <a:solidFill>
                <a:schemeClr val="bg1"/>
              </a:solidFill>
            </a:endParaRPr>
          </a:p>
        </p:txBody>
      </p:sp>
      <p:sp>
        <p:nvSpPr>
          <p:cNvPr id="39" name="コンテンツ プレースホルダー 2">
            <a:extLst>
              <a:ext uri="{FF2B5EF4-FFF2-40B4-BE49-F238E27FC236}">
                <a16:creationId xmlns:a16="http://schemas.microsoft.com/office/drawing/2014/main" id="{6F28A817-DED7-25CD-963F-2BBD6FE68990}"/>
              </a:ext>
            </a:extLst>
          </p:cNvPr>
          <p:cNvSpPr txBox="1">
            <a:spLocks/>
          </p:cNvSpPr>
          <p:nvPr/>
        </p:nvSpPr>
        <p:spPr>
          <a:xfrm>
            <a:off x="7552377" y="4095000"/>
            <a:ext cx="737731" cy="7537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lang="ja-JP" sz="24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lang="ja-JP" sz="20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lang="ja-JP" sz="16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lang="ja-JP" sz="16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9pPr>
          </a:lstStyle>
          <a:p>
            <a:pPr marL="0" indent="0" algn="l">
              <a:buNone/>
            </a:pPr>
            <a:r>
              <a:rPr lang="ja-JP" altLang="en-US" sz="4400" b="1" dirty="0">
                <a:solidFill>
                  <a:schemeClr val="bg1"/>
                </a:solidFill>
                <a:effectLst/>
                <a:latin typeface="Söhne"/>
              </a:rPr>
              <a:t>④</a:t>
            </a:r>
            <a:endParaRPr lang="ja-JP" altLang="en-US" sz="4400" dirty="0">
              <a:solidFill>
                <a:schemeClr val="bg1"/>
              </a:solidFill>
            </a:endParaRPr>
          </a:p>
        </p:txBody>
      </p:sp>
    </p:spTree>
    <p:extLst>
      <p:ext uri="{BB962C8B-B14F-4D97-AF65-F5344CB8AC3E}">
        <p14:creationId xmlns:p14="http://schemas.microsoft.com/office/powerpoint/2010/main" val="3175776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a:t>改善点</a:t>
            </a:r>
            <a:r>
              <a:rPr kumimoji="1" lang="en-US" altLang="ja-JP" b="1" dirty="0"/>
              <a:t>2</a:t>
            </a:r>
            <a:r>
              <a:rPr kumimoji="1" lang="ja-JP" altLang="en-US" b="1" dirty="0"/>
              <a:t>：</a:t>
            </a:r>
            <a:r>
              <a:rPr lang="ja-JP" altLang="en-US" sz="3600" b="1" dirty="0"/>
              <a:t>更新履歴の保持</a:t>
            </a:r>
            <a:endParaRPr kumimoji="1" lang="en-US" altLang="ja-JP" b="1" dirty="0"/>
          </a:p>
        </p:txBody>
      </p:sp>
      <p:pic>
        <p:nvPicPr>
          <p:cNvPr id="5" name="図 4">
            <a:extLst>
              <a:ext uri="{FF2B5EF4-FFF2-40B4-BE49-F238E27FC236}">
                <a16:creationId xmlns:a16="http://schemas.microsoft.com/office/drawing/2014/main" id="{F9E23ECB-7186-AA8E-CD28-FC0FE4A1FA10}"/>
              </a:ext>
            </a:extLst>
          </p:cNvPr>
          <p:cNvPicPr>
            <a:picLocks noChangeAspect="1"/>
          </p:cNvPicPr>
          <p:nvPr/>
        </p:nvPicPr>
        <p:blipFill>
          <a:blip r:embed="rId3"/>
          <a:stretch>
            <a:fillRect/>
          </a:stretch>
        </p:blipFill>
        <p:spPr>
          <a:xfrm>
            <a:off x="935153" y="2306891"/>
            <a:ext cx="9359029" cy="4102023"/>
          </a:xfrm>
          <a:prstGeom prst="rect">
            <a:avLst/>
          </a:prstGeom>
        </p:spPr>
      </p:pic>
    </p:spTree>
    <p:extLst>
      <p:ext uri="{BB962C8B-B14F-4D97-AF65-F5344CB8AC3E}">
        <p14:creationId xmlns:p14="http://schemas.microsoft.com/office/powerpoint/2010/main" val="1338447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a:t>改善点</a:t>
            </a:r>
            <a:r>
              <a:rPr kumimoji="1" lang="en-US" altLang="ja-JP" b="1" dirty="0"/>
              <a:t>2</a:t>
            </a:r>
            <a:r>
              <a:rPr kumimoji="1" lang="ja-JP" altLang="en-US" b="1" dirty="0"/>
              <a:t>：</a:t>
            </a:r>
            <a:r>
              <a:rPr lang="ja-JP" altLang="en-US" sz="3600" b="1" dirty="0"/>
              <a:t>更新履歴の保持</a:t>
            </a:r>
            <a:endParaRPr kumimoji="1" lang="en-US" altLang="ja-JP" b="1" dirty="0"/>
          </a:p>
        </p:txBody>
      </p:sp>
      <p:sp>
        <p:nvSpPr>
          <p:cNvPr id="3" name="コンテンツ プレースホルダー 2">
            <a:extLst>
              <a:ext uri="{FF2B5EF4-FFF2-40B4-BE49-F238E27FC236}">
                <a16:creationId xmlns:a16="http://schemas.microsoft.com/office/drawing/2014/main" id="{1AE16060-2963-B41E-BF7D-F06A69372944}"/>
              </a:ext>
            </a:extLst>
          </p:cNvPr>
          <p:cNvSpPr>
            <a:spLocks noGrp="1"/>
          </p:cNvSpPr>
          <p:nvPr>
            <p:ph idx="1"/>
          </p:nvPr>
        </p:nvSpPr>
        <p:spPr>
          <a:xfrm>
            <a:off x="680321" y="2336873"/>
            <a:ext cx="9613861" cy="3599316"/>
          </a:xfrm>
        </p:spPr>
        <p:txBody>
          <a:bodyPr>
            <a:noAutofit/>
          </a:bodyPr>
          <a:lstStyle/>
          <a:p>
            <a:pPr algn="l">
              <a:spcAft>
                <a:spcPts val="1000"/>
              </a:spcAft>
              <a:buFont typeface="Arial" panose="020B0604020202020204" pitchFamily="34" charset="0"/>
              <a:buChar char="•"/>
            </a:pPr>
            <a:r>
              <a:rPr lang="ja-JP" altLang="en-US" sz="2600" b="1" i="0" dirty="0">
                <a:effectLst/>
                <a:latin typeface="Söhne"/>
              </a:rPr>
              <a:t>変更の追跡：更新履歴を残すことで、何が変更されたのか、いつ変更されたのかが一目でわかりま</a:t>
            </a:r>
            <a:r>
              <a:rPr lang="ja-JP" altLang="en-US" sz="2600" b="1" dirty="0">
                <a:effectLst/>
                <a:latin typeface="Söhne"/>
              </a:rPr>
              <a:t>す。</a:t>
            </a:r>
            <a:endParaRPr lang="en-US" altLang="ja-JP" sz="2600" b="1" dirty="0">
              <a:effectLst/>
              <a:latin typeface="Söhne"/>
            </a:endParaRPr>
          </a:p>
          <a:p>
            <a:pPr algn="l">
              <a:spcBef>
                <a:spcPts val="0"/>
              </a:spcBef>
              <a:buFont typeface="Arial" panose="020B0604020202020204" pitchFamily="34" charset="0"/>
              <a:buChar char="•"/>
            </a:pPr>
            <a:endParaRPr lang="en-US" altLang="ja-JP" sz="2600" b="1" dirty="0">
              <a:effectLst/>
              <a:latin typeface="Söhne"/>
            </a:endParaRPr>
          </a:p>
          <a:p>
            <a:pPr algn="l">
              <a:spcAft>
                <a:spcPts val="1000"/>
              </a:spcAft>
              <a:buFont typeface="Arial" panose="020B0604020202020204" pitchFamily="34" charset="0"/>
              <a:buChar char="•"/>
            </a:pPr>
            <a:r>
              <a:rPr lang="ja-JP" altLang="en-US" sz="2600" b="1" i="0" dirty="0">
                <a:effectLst/>
                <a:latin typeface="Söhne"/>
              </a:rPr>
              <a:t>バージョン管理と復元：過去のバージョンを保持することで、必要に応じて以前の情報に戻すことできます。</a:t>
            </a:r>
            <a:endParaRPr lang="en-US" altLang="ja-JP" sz="2600" b="1" i="0" dirty="0">
              <a:effectLst/>
              <a:latin typeface="Söhne"/>
            </a:endParaRPr>
          </a:p>
        </p:txBody>
      </p:sp>
    </p:spTree>
    <p:extLst>
      <p:ext uri="{BB962C8B-B14F-4D97-AF65-F5344CB8AC3E}">
        <p14:creationId xmlns:p14="http://schemas.microsoft.com/office/powerpoint/2010/main" val="3121105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b="1" dirty="0"/>
              <a:t>課題の感想</a:t>
            </a:r>
            <a:endParaRPr kumimoji="1" lang="ja-JP" sz="3200" b="1" dirty="0"/>
          </a:p>
        </p:txBody>
      </p:sp>
      <p:sp>
        <p:nvSpPr>
          <p:cNvPr id="3" name="コンテンツ プレースホルダー 2"/>
          <p:cNvSpPr>
            <a:spLocks noGrp="1"/>
          </p:cNvSpPr>
          <p:nvPr>
            <p:ph idx="1"/>
          </p:nvPr>
        </p:nvSpPr>
        <p:spPr>
          <a:xfrm>
            <a:off x="680321" y="2336873"/>
            <a:ext cx="9613861" cy="3638258"/>
          </a:xfrm>
        </p:spPr>
        <p:txBody>
          <a:bodyPr>
            <a:normAutofit/>
          </a:bodyPr>
          <a:lstStyle/>
          <a:p>
            <a:pPr algn="l">
              <a:buFont typeface="Arial" panose="020B0604020202020204" pitchFamily="34" charset="0"/>
              <a:buChar char="•"/>
            </a:pPr>
            <a:r>
              <a:rPr lang="ja-JP" altLang="en-US" sz="4400" b="1" i="0" dirty="0">
                <a:effectLst>
                  <a:outerShdw blurRad="38100" dist="38100" dir="2700000" algn="tl">
                    <a:srgbClr val="000000">
                      <a:alpha val="43137"/>
                    </a:srgbClr>
                  </a:outerShdw>
                </a:effectLst>
              </a:rPr>
              <a:t>学んだことや経験からの気づき</a:t>
            </a:r>
            <a:endParaRPr lang="en-US" altLang="ja-JP" sz="4400" b="1" i="0" dirty="0">
              <a:effectLst>
                <a:outerShdw blurRad="38100" dist="38100" dir="2700000" algn="tl">
                  <a:srgbClr val="000000">
                    <a:alpha val="43137"/>
                  </a:srgbClr>
                </a:outerShdw>
              </a:effectLst>
            </a:endParaRPr>
          </a:p>
          <a:p>
            <a:pPr algn="l">
              <a:buFont typeface="Arial" panose="020B0604020202020204" pitchFamily="34" charset="0"/>
              <a:buChar char="•"/>
            </a:pPr>
            <a:endParaRPr lang="ja-JP" altLang="en-US" sz="4400" b="1" i="0" dirty="0">
              <a:effectLst>
                <a:outerShdw blurRad="38100" dist="38100" dir="2700000" algn="tl">
                  <a:srgbClr val="000000">
                    <a:alpha val="43137"/>
                  </a:srgbClr>
                </a:outerShdw>
              </a:effectLst>
            </a:endParaRPr>
          </a:p>
          <a:p>
            <a:pPr algn="l">
              <a:buFont typeface="Arial" panose="020B0604020202020204" pitchFamily="34" charset="0"/>
              <a:buChar char="•"/>
            </a:pPr>
            <a:r>
              <a:rPr lang="ja-JP" altLang="en-US" sz="4400" b="1" i="0" dirty="0">
                <a:effectLst>
                  <a:outerShdw blurRad="38100" dist="38100" dir="2700000" algn="tl">
                    <a:srgbClr val="000000">
                      <a:alpha val="43137"/>
                    </a:srgbClr>
                  </a:outerShdw>
                </a:effectLst>
              </a:rPr>
              <a:t>プロジェクトを通して得たスキルや知識</a:t>
            </a:r>
            <a:endParaRPr lang="en-US" altLang="ja-JP" sz="4400" b="1" i="0" dirty="0">
              <a:effectLst>
                <a:outerShdw blurRad="38100" dist="38100" dir="2700000" algn="tl">
                  <a:srgbClr val="000000">
                    <a:alpha val="43137"/>
                  </a:srgbClr>
                </a:outerShdw>
              </a:effectLst>
            </a:endParaRPr>
          </a:p>
          <a:p>
            <a:pPr algn="l">
              <a:buFont typeface="Arial" panose="020B0604020202020204" pitchFamily="34" charset="0"/>
              <a:buChar char="•"/>
            </a:pPr>
            <a:endParaRPr lang="en-US" altLang="ja-JP" sz="4400" b="1" i="0" dirty="0">
              <a:effectLst>
                <a:outerShdw blurRad="38100" dist="38100" dir="2700000" algn="tl">
                  <a:srgbClr val="000000">
                    <a:alpha val="43137"/>
                  </a:srgbClr>
                </a:outerShdw>
              </a:effectLst>
            </a:endParaRPr>
          </a:p>
          <a:p>
            <a:pPr algn="l">
              <a:buFont typeface="Arial" panose="020B0604020202020204" pitchFamily="34" charset="0"/>
              <a:buChar char="•"/>
            </a:pPr>
            <a:r>
              <a:rPr lang="ja-JP" altLang="en-US" sz="4400" b="1" i="0" dirty="0">
                <a:effectLst>
                  <a:outerShdw blurRad="38100" dist="38100" dir="2700000" algn="tl">
                    <a:srgbClr val="000000">
                      <a:alpha val="43137"/>
                    </a:srgbClr>
                  </a:outerShdw>
                </a:effectLst>
              </a:rPr>
              <a:t>次に向けた改善点や挑戦したいこと</a:t>
            </a:r>
          </a:p>
        </p:txBody>
      </p:sp>
    </p:spTree>
    <p:extLst>
      <p:ext uri="{BB962C8B-B14F-4D97-AF65-F5344CB8AC3E}">
        <p14:creationId xmlns:p14="http://schemas.microsoft.com/office/powerpoint/2010/main" val="113515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a:t>課題の感想（学んだことや経験からの気づき）</a:t>
            </a:r>
            <a:endParaRPr kumimoji="1" lang="ja-JP" b="1" dirty="0"/>
          </a:p>
        </p:txBody>
      </p:sp>
      <p:sp>
        <p:nvSpPr>
          <p:cNvPr id="3" name="コンテンツ プレースホルダー 2"/>
          <p:cNvSpPr>
            <a:spLocks noGrp="1"/>
          </p:cNvSpPr>
          <p:nvPr>
            <p:ph idx="1"/>
          </p:nvPr>
        </p:nvSpPr>
        <p:spPr>
          <a:xfrm>
            <a:off x="680321" y="2336873"/>
            <a:ext cx="9613861" cy="3638258"/>
          </a:xfrm>
        </p:spPr>
        <p:txBody>
          <a:bodyPr>
            <a:noAutofit/>
          </a:bodyPr>
          <a:lstStyle/>
          <a:p>
            <a:pPr>
              <a:spcAft>
                <a:spcPts val="600"/>
              </a:spcAft>
            </a:pPr>
            <a:r>
              <a:rPr lang="ja-JP" altLang="en-US" sz="4400" b="1" dirty="0"/>
              <a:t>システム開発の楽しさ</a:t>
            </a:r>
            <a:endParaRPr lang="en-US" altLang="ja-JP" sz="4400" b="1" dirty="0"/>
          </a:p>
          <a:p>
            <a:pPr marL="0" indent="0">
              <a:spcAft>
                <a:spcPts val="600"/>
              </a:spcAft>
              <a:buNone/>
            </a:pPr>
            <a:endParaRPr lang="en-US" altLang="ja-JP" sz="4400" b="1" dirty="0"/>
          </a:p>
          <a:p>
            <a:pPr>
              <a:spcAft>
                <a:spcPts val="600"/>
              </a:spcAft>
            </a:pPr>
            <a:r>
              <a:rPr lang="ja-JP" altLang="en-US" sz="4400" b="1" dirty="0"/>
              <a:t>設計書の重要性</a:t>
            </a:r>
            <a:endParaRPr lang="en-US" altLang="ja-JP" sz="4400" b="1" dirty="0"/>
          </a:p>
          <a:p>
            <a:pPr>
              <a:spcAft>
                <a:spcPts val="600"/>
              </a:spcAft>
            </a:pPr>
            <a:endParaRPr lang="en-US" altLang="ja-JP" sz="4400" b="1" dirty="0"/>
          </a:p>
          <a:p>
            <a:pPr>
              <a:spcAft>
                <a:spcPts val="600"/>
              </a:spcAft>
            </a:pPr>
            <a:r>
              <a:rPr lang="ja-JP" altLang="en-US" sz="4400" b="1" dirty="0"/>
              <a:t>モチベーションの維持</a:t>
            </a:r>
            <a:endParaRPr lang="en-US" altLang="ja-JP" sz="4400" b="1" dirty="0"/>
          </a:p>
        </p:txBody>
      </p:sp>
    </p:spTree>
    <p:extLst>
      <p:ext uri="{BB962C8B-B14F-4D97-AF65-F5344CB8AC3E}">
        <p14:creationId xmlns:p14="http://schemas.microsoft.com/office/powerpoint/2010/main" val="409790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b="1" dirty="0"/>
              <a:t>課題の感想（プロジェクトを通じて得たスキルや知識）</a:t>
            </a:r>
            <a:endParaRPr kumimoji="1" lang="ja-JP" sz="3200" b="1" dirty="0"/>
          </a:p>
        </p:txBody>
      </p:sp>
      <p:sp>
        <p:nvSpPr>
          <p:cNvPr id="3" name="コンテンツ プレースホルダー 2"/>
          <p:cNvSpPr>
            <a:spLocks noGrp="1"/>
          </p:cNvSpPr>
          <p:nvPr>
            <p:ph idx="1"/>
          </p:nvPr>
        </p:nvSpPr>
        <p:spPr>
          <a:xfrm>
            <a:off x="680321" y="2336873"/>
            <a:ext cx="9613861" cy="3638258"/>
          </a:xfrm>
        </p:spPr>
        <p:txBody>
          <a:bodyPr>
            <a:normAutofit/>
          </a:bodyPr>
          <a:lstStyle/>
          <a:p>
            <a:pPr algn="l">
              <a:buFont typeface="Arial" panose="020B0604020202020204" pitchFamily="34" charset="0"/>
              <a:buChar char="•"/>
            </a:pPr>
            <a:r>
              <a:rPr lang="ja-JP" altLang="en-US" sz="4400" b="1" i="0" dirty="0">
                <a:effectLst>
                  <a:outerShdw blurRad="38100" dist="38100" dir="2700000" algn="tl">
                    <a:srgbClr val="000000">
                      <a:alpha val="43137"/>
                    </a:srgbClr>
                  </a:outerShdw>
                </a:effectLst>
              </a:rPr>
              <a:t>設計書作成</a:t>
            </a:r>
            <a:endParaRPr lang="en-US" altLang="ja-JP" sz="4400" b="1" i="0" dirty="0">
              <a:effectLst>
                <a:outerShdw blurRad="38100" dist="38100" dir="2700000" algn="tl">
                  <a:srgbClr val="000000">
                    <a:alpha val="43137"/>
                  </a:srgbClr>
                </a:outerShdw>
              </a:effectLst>
            </a:endParaRPr>
          </a:p>
          <a:p>
            <a:pPr algn="l">
              <a:buFont typeface="Arial" panose="020B0604020202020204" pitchFamily="34" charset="0"/>
              <a:buChar char="•"/>
            </a:pPr>
            <a:endParaRPr lang="ja-JP" altLang="en-US" sz="4400" b="1" i="0" dirty="0">
              <a:effectLst>
                <a:outerShdw blurRad="38100" dist="38100" dir="2700000" algn="tl">
                  <a:srgbClr val="000000">
                    <a:alpha val="43137"/>
                  </a:srgbClr>
                </a:outerShdw>
              </a:effectLst>
            </a:endParaRPr>
          </a:p>
          <a:p>
            <a:pPr algn="l">
              <a:buFont typeface="Arial" panose="020B0604020202020204" pitchFamily="34" charset="0"/>
              <a:buChar char="•"/>
            </a:pPr>
            <a:r>
              <a:rPr lang="en-US" altLang="ja-JP" sz="4400" b="1" i="0" dirty="0">
                <a:effectLst>
                  <a:outerShdw blurRad="38100" dist="38100" dir="2700000" algn="tl">
                    <a:srgbClr val="000000">
                      <a:alpha val="43137"/>
                    </a:srgbClr>
                  </a:outerShdw>
                </a:effectLst>
              </a:rPr>
              <a:t>Laravel9</a:t>
            </a:r>
            <a:r>
              <a:rPr lang="ja-JP" altLang="en-US" sz="4400" b="1" i="0" dirty="0">
                <a:effectLst>
                  <a:outerShdw blurRad="38100" dist="38100" dir="2700000" algn="tl">
                    <a:srgbClr val="000000">
                      <a:alpha val="43137"/>
                    </a:srgbClr>
                  </a:outerShdw>
                </a:effectLst>
              </a:rPr>
              <a:t>の</a:t>
            </a:r>
            <a:r>
              <a:rPr lang="en-US" altLang="ja-JP" sz="4400" b="1" i="0" dirty="0">
                <a:effectLst>
                  <a:outerShdw blurRad="38100" dist="38100" dir="2700000" algn="tl">
                    <a:srgbClr val="000000">
                      <a:alpha val="43137"/>
                    </a:srgbClr>
                  </a:outerShdw>
                </a:effectLst>
              </a:rPr>
              <a:t>Livewire</a:t>
            </a:r>
            <a:r>
              <a:rPr lang="ja-JP" altLang="en-US" sz="4400" b="1" i="0" dirty="0">
                <a:effectLst>
                  <a:outerShdw blurRad="38100" dist="38100" dir="2700000" algn="tl">
                    <a:srgbClr val="000000">
                      <a:alpha val="43137"/>
                    </a:srgbClr>
                  </a:outerShdw>
                </a:effectLst>
              </a:rPr>
              <a:t>機能の利用</a:t>
            </a:r>
            <a:endParaRPr lang="en-US" altLang="ja-JP" sz="4400" b="1" i="0" dirty="0">
              <a:effectLst>
                <a:outerShdw blurRad="38100" dist="38100" dir="2700000" algn="tl">
                  <a:srgbClr val="000000">
                    <a:alpha val="43137"/>
                  </a:srgbClr>
                </a:outerShdw>
              </a:effectLst>
            </a:endParaRPr>
          </a:p>
          <a:p>
            <a:pPr algn="l">
              <a:buFont typeface="Arial" panose="020B0604020202020204" pitchFamily="34" charset="0"/>
              <a:buChar char="•"/>
            </a:pPr>
            <a:endParaRPr lang="ja-JP" altLang="en-US" sz="4400" b="1" i="0" dirty="0">
              <a:effectLst>
                <a:outerShdw blurRad="38100" dist="38100" dir="2700000" algn="tl">
                  <a:srgbClr val="000000">
                    <a:alpha val="43137"/>
                  </a:srgbClr>
                </a:outerShdw>
              </a:effectLst>
            </a:endParaRPr>
          </a:p>
          <a:p>
            <a:pPr algn="l">
              <a:buFont typeface="Arial" panose="020B0604020202020204" pitchFamily="34" charset="0"/>
              <a:buChar char="•"/>
            </a:pPr>
            <a:r>
              <a:rPr lang="en-US" altLang="ja-JP" sz="4400" b="1" i="0" dirty="0">
                <a:effectLst>
                  <a:outerShdw blurRad="38100" dist="38100" dir="2700000" algn="tl">
                    <a:srgbClr val="000000">
                      <a:alpha val="43137"/>
                    </a:srgbClr>
                  </a:outerShdw>
                </a:effectLst>
              </a:rPr>
              <a:t>ChatGPT</a:t>
            </a:r>
            <a:r>
              <a:rPr lang="ja-JP" altLang="en-US" sz="4400" b="1" i="0" dirty="0">
                <a:effectLst>
                  <a:outerShdw blurRad="38100" dist="38100" dir="2700000" algn="tl">
                    <a:srgbClr val="000000">
                      <a:alpha val="43137"/>
                    </a:srgbClr>
                  </a:outerShdw>
                </a:effectLst>
              </a:rPr>
              <a:t>活用</a:t>
            </a:r>
          </a:p>
        </p:txBody>
      </p:sp>
    </p:spTree>
    <p:extLst>
      <p:ext uri="{BB962C8B-B14F-4D97-AF65-F5344CB8AC3E}">
        <p14:creationId xmlns:p14="http://schemas.microsoft.com/office/powerpoint/2010/main" val="339843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b="1" dirty="0"/>
              <a:t>課題の感想（次に向けた改善点や挑戦したいこと）</a:t>
            </a:r>
            <a:endParaRPr kumimoji="1" lang="ja-JP" sz="3200" b="1" dirty="0"/>
          </a:p>
        </p:txBody>
      </p:sp>
      <p:sp>
        <p:nvSpPr>
          <p:cNvPr id="3" name="コンテンツ プレースホルダー 2"/>
          <p:cNvSpPr>
            <a:spLocks noGrp="1"/>
          </p:cNvSpPr>
          <p:nvPr>
            <p:ph idx="1"/>
          </p:nvPr>
        </p:nvSpPr>
        <p:spPr>
          <a:xfrm>
            <a:off x="680321" y="2336873"/>
            <a:ext cx="9613861" cy="3638258"/>
          </a:xfrm>
        </p:spPr>
        <p:txBody>
          <a:bodyPr>
            <a:normAutofit/>
          </a:bodyPr>
          <a:lstStyle/>
          <a:p>
            <a:pPr algn="l">
              <a:buFont typeface="Arial" panose="020B0604020202020204" pitchFamily="34" charset="0"/>
              <a:buChar char="•"/>
            </a:pPr>
            <a:r>
              <a:rPr lang="ja-JP" altLang="en-US" sz="4400" b="1" i="0" dirty="0">
                <a:effectLst>
                  <a:outerShdw blurRad="38100" dist="38100" dir="2700000" algn="tl">
                    <a:srgbClr val="000000">
                      <a:alpha val="43137"/>
                    </a:srgbClr>
                  </a:outerShdw>
                </a:effectLst>
              </a:rPr>
              <a:t>通知機能の追加</a:t>
            </a:r>
            <a:endParaRPr lang="en-US" altLang="ja-JP" sz="4400" b="1" i="0" dirty="0">
              <a:effectLst>
                <a:outerShdw blurRad="38100" dist="38100" dir="2700000" algn="tl">
                  <a:srgbClr val="000000">
                    <a:alpha val="43137"/>
                  </a:srgbClr>
                </a:outerShdw>
              </a:effectLst>
            </a:endParaRPr>
          </a:p>
          <a:p>
            <a:pPr algn="l">
              <a:buFont typeface="Arial" panose="020B0604020202020204" pitchFamily="34" charset="0"/>
              <a:buChar char="•"/>
            </a:pPr>
            <a:endParaRPr lang="ja-JP" altLang="en-US" sz="4400" b="1" i="0" dirty="0">
              <a:effectLst>
                <a:outerShdw blurRad="38100" dist="38100" dir="2700000" algn="tl">
                  <a:srgbClr val="000000">
                    <a:alpha val="43137"/>
                  </a:srgbClr>
                </a:outerShdw>
              </a:effectLst>
            </a:endParaRPr>
          </a:p>
          <a:p>
            <a:pPr algn="l">
              <a:buFont typeface="Arial" panose="020B0604020202020204" pitchFamily="34" charset="0"/>
              <a:buChar char="•"/>
            </a:pPr>
            <a:r>
              <a:rPr lang="en-US" altLang="ja-JP" sz="4400" b="1" i="0" dirty="0">
                <a:effectLst>
                  <a:outerShdw blurRad="38100" dist="38100" dir="2700000" algn="tl">
                    <a:srgbClr val="000000">
                      <a:alpha val="43137"/>
                    </a:srgbClr>
                  </a:outerShdw>
                </a:effectLst>
              </a:rPr>
              <a:t>Python</a:t>
            </a:r>
            <a:r>
              <a:rPr lang="ja-JP" altLang="en-US" sz="4400" b="1" i="0" dirty="0">
                <a:effectLst>
                  <a:outerShdw blurRad="38100" dist="38100" dir="2700000" algn="tl">
                    <a:srgbClr val="000000">
                      <a:alpha val="43137"/>
                    </a:srgbClr>
                  </a:outerShdw>
                </a:effectLst>
              </a:rPr>
              <a:t>と</a:t>
            </a:r>
            <a:r>
              <a:rPr lang="en-US" altLang="ja-JP" sz="4400" b="1" i="0" dirty="0">
                <a:effectLst>
                  <a:outerShdw blurRad="38100" dist="38100" dir="2700000" algn="tl">
                    <a:srgbClr val="000000">
                      <a:alpha val="43137"/>
                    </a:srgbClr>
                  </a:outerShdw>
                </a:effectLst>
              </a:rPr>
              <a:t>PHP(Laravel)</a:t>
            </a:r>
            <a:r>
              <a:rPr lang="ja-JP" altLang="en-US" sz="4400" b="1" i="0" dirty="0">
                <a:effectLst>
                  <a:outerShdw blurRad="38100" dist="38100" dir="2700000" algn="tl">
                    <a:srgbClr val="000000">
                      <a:alpha val="43137"/>
                    </a:srgbClr>
                  </a:outerShdw>
                </a:effectLst>
              </a:rPr>
              <a:t>の組み合わせ</a:t>
            </a:r>
          </a:p>
        </p:txBody>
      </p:sp>
    </p:spTree>
    <p:extLst>
      <p:ext uri="{BB962C8B-B14F-4D97-AF65-F5344CB8AC3E}">
        <p14:creationId xmlns:p14="http://schemas.microsoft.com/office/powerpoint/2010/main" val="88062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b="1" dirty="0"/>
              <a:t>最後に</a:t>
            </a:r>
            <a:endParaRPr kumimoji="1" lang="ja-JP" sz="3200" b="1" dirty="0"/>
          </a:p>
        </p:txBody>
      </p:sp>
      <p:sp>
        <p:nvSpPr>
          <p:cNvPr id="3" name="コンテンツ プレースホルダー 2"/>
          <p:cNvSpPr>
            <a:spLocks noGrp="1"/>
          </p:cNvSpPr>
          <p:nvPr>
            <p:ph idx="1"/>
          </p:nvPr>
        </p:nvSpPr>
        <p:spPr>
          <a:xfrm>
            <a:off x="680321" y="2336873"/>
            <a:ext cx="9613861" cy="3638258"/>
          </a:xfrm>
        </p:spPr>
        <p:txBody>
          <a:bodyPr>
            <a:noAutofit/>
          </a:bodyPr>
          <a:lstStyle/>
          <a:p>
            <a:pPr algn="l">
              <a:buFont typeface="Arial" panose="020B0604020202020204" pitchFamily="34" charset="0"/>
              <a:buChar char="•"/>
            </a:pPr>
            <a:r>
              <a:rPr lang="ja-JP" altLang="en-US" sz="2800" b="1" i="0" dirty="0">
                <a:effectLst>
                  <a:outerShdw blurRad="38100" dist="38100" dir="2700000" algn="tl">
                    <a:srgbClr val="000000">
                      <a:alpha val="43137"/>
                    </a:srgbClr>
                  </a:outerShdw>
                </a:effectLst>
              </a:rPr>
              <a:t>このインターンシップの機会を提供してくださった皆様に心から感謝申し上げます。</a:t>
            </a:r>
          </a:p>
          <a:p>
            <a:pPr algn="l">
              <a:buFont typeface="Arial" panose="020B0604020202020204" pitchFamily="34" charset="0"/>
              <a:buChar char="•"/>
            </a:pPr>
            <a:endParaRPr lang="en-US" altLang="ja-JP" sz="2800" b="1" i="0" dirty="0">
              <a:effectLst>
                <a:outerShdw blurRad="38100" dist="38100" dir="2700000" algn="tl">
                  <a:srgbClr val="000000">
                    <a:alpha val="43137"/>
                  </a:srgbClr>
                </a:outerShdw>
              </a:effectLst>
            </a:endParaRPr>
          </a:p>
          <a:p>
            <a:pPr algn="l">
              <a:buFont typeface="Arial" panose="020B0604020202020204" pitchFamily="34" charset="0"/>
              <a:buChar char="•"/>
            </a:pPr>
            <a:r>
              <a:rPr lang="ja-JP" altLang="en-US" sz="2800" b="1" i="0" dirty="0">
                <a:effectLst>
                  <a:outerShdw blurRad="38100" dist="38100" dir="2700000" algn="tl">
                    <a:srgbClr val="000000">
                      <a:alpha val="43137"/>
                    </a:srgbClr>
                  </a:outerShdw>
                </a:effectLst>
              </a:rPr>
              <a:t>このプロジェクトを通じて得た経験は、今後のシステム開発において非常に価値あるものとなります。</a:t>
            </a:r>
          </a:p>
        </p:txBody>
      </p:sp>
    </p:spTree>
    <p:extLst>
      <p:ext uri="{BB962C8B-B14F-4D97-AF65-F5344CB8AC3E}">
        <p14:creationId xmlns:p14="http://schemas.microsoft.com/office/powerpoint/2010/main" val="2872312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b="1" dirty="0"/>
              <a:t>トピックス</a:t>
            </a:r>
          </a:p>
        </p:txBody>
      </p:sp>
      <p:sp>
        <p:nvSpPr>
          <p:cNvPr id="3" name="コンテンツ プレースホルダー 2"/>
          <p:cNvSpPr>
            <a:spLocks noGrp="1"/>
          </p:cNvSpPr>
          <p:nvPr>
            <p:ph idx="1"/>
          </p:nvPr>
        </p:nvSpPr>
        <p:spPr/>
        <p:txBody>
          <a:bodyPr>
            <a:normAutofit/>
          </a:bodyPr>
          <a:lstStyle/>
          <a:p>
            <a:pPr>
              <a:spcAft>
                <a:spcPts val="600"/>
              </a:spcAft>
            </a:pPr>
            <a:r>
              <a:rPr lang="ja-JP" altLang="en-US" sz="2800" b="1" dirty="0"/>
              <a:t>工夫した点について（課題</a:t>
            </a:r>
            <a:r>
              <a:rPr lang="en-US" altLang="ja-JP" sz="2800" b="1" dirty="0"/>
              <a:t>1</a:t>
            </a:r>
            <a:r>
              <a:rPr lang="ja-JP" altLang="en-US" sz="2800" b="1" dirty="0"/>
              <a:t>）</a:t>
            </a:r>
            <a:endParaRPr lang="en-US" altLang="ja-JP" sz="2800" b="1" dirty="0"/>
          </a:p>
          <a:p>
            <a:pPr>
              <a:spcAft>
                <a:spcPts val="600"/>
              </a:spcAft>
            </a:pPr>
            <a:r>
              <a:rPr lang="ja-JP" altLang="en-US" sz="2800" b="1" dirty="0"/>
              <a:t>より現場で使いやすくなるように改善した点について（課題</a:t>
            </a:r>
            <a:r>
              <a:rPr lang="en-US" altLang="ja-JP" sz="2800" b="1" dirty="0"/>
              <a:t>2</a:t>
            </a:r>
            <a:r>
              <a:rPr lang="ja-JP" altLang="en-US" sz="2800" b="1" dirty="0"/>
              <a:t>）</a:t>
            </a:r>
            <a:endParaRPr lang="en-US" altLang="ja-JP" sz="2800" b="1" dirty="0"/>
          </a:p>
          <a:p>
            <a:pPr>
              <a:spcAft>
                <a:spcPts val="600"/>
              </a:spcAft>
            </a:pPr>
            <a:r>
              <a:rPr lang="ja-JP" altLang="en-US" sz="2800" b="1" dirty="0"/>
              <a:t>課題の感想</a:t>
            </a:r>
            <a:endParaRPr lang="en-US" altLang="ja-JP" sz="2800" b="1" dirty="0"/>
          </a:p>
          <a:p>
            <a:r>
              <a:rPr lang="ja-JP" altLang="en-US" sz="2800" b="1" dirty="0"/>
              <a:t>最後に</a:t>
            </a:r>
            <a:endParaRPr lang="en-US" altLang="ja-JP" sz="2800" b="1" dirty="0"/>
          </a:p>
        </p:txBody>
      </p:sp>
    </p:spTree>
    <p:extLst>
      <p:ext uri="{BB962C8B-B14F-4D97-AF65-F5344CB8AC3E}">
        <p14:creationId xmlns:p14="http://schemas.microsoft.com/office/powerpoint/2010/main" val="277256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spcAft>
                <a:spcPts val="600"/>
              </a:spcAft>
            </a:pPr>
            <a:r>
              <a:rPr lang="ja-JP" altLang="en-US" sz="3600" b="1" dirty="0"/>
              <a:t>工夫した点について（課題</a:t>
            </a:r>
            <a:r>
              <a:rPr lang="en-US" altLang="ja-JP" sz="3600" b="1" dirty="0"/>
              <a:t>1</a:t>
            </a:r>
            <a:r>
              <a:rPr lang="ja-JP" altLang="en-US" sz="3600" b="1" dirty="0"/>
              <a:t>）</a:t>
            </a:r>
            <a:endParaRPr lang="en-US" altLang="ja-JP" sz="3600" b="1" dirty="0"/>
          </a:p>
        </p:txBody>
      </p:sp>
      <p:sp>
        <p:nvSpPr>
          <p:cNvPr id="5" name="コンテンツ プレースホルダー 4">
            <a:extLst>
              <a:ext uri="{FF2B5EF4-FFF2-40B4-BE49-F238E27FC236}">
                <a16:creationId xmlns:a16="http://schemas.microsoft.com/office/drawing/2014/main" id="{111B7F90-4117-3AF5-0556-A1126C476D7F}"/>
              </a:ext>
            </a:extLst>
          </p:cNvPr>
          <p:cNvSpPr>
            <a:spLocks noGrp="1"/>
          </p:cNvSpPr>
          <p:nvPr>
            <p:ph idx="1"/>
          </p:nvPr>
        </p:nvSpPr>
        <p:spPr>
          <a:xfrm>
            <a:off x="680320" y="2247226"/>
            <a:ext cx="9613861" cy="4548021"/>
          </a:xfrm>
        </p:spPr>
        <p:txBody>
          <a:bodyPr>
            <a:noAutofit/>
          </a:bodyPr>
          <a:lstStyle/>
          <a:p>
            <a:pPr marL="0" indent="0">
              <a:buNone/>
            </a:pPr>
            <a:r>
              <a:rPr kumimoji="1" lang="ja-JP" altLang="en-US" sz="2600" b="0" dirty="0"/>
              <a:t>・</a:t>
            </a:r>
            <a:r>
              <a:rPr kumimoji="1" lang="ja-JP" altLang="en-US" sz="2600" b="1" dirty="0"/>
              <a:t>マニュアルや手順・作業の追加・編集のため社員認証機能を導入</a:t>
            </a:r>
            <a:endParaRPr kumimoji="1" lang="en-US" altLang="ja-JP" sz="2600" b="1" dirty="0"/>
          </a:p>
          <a:p>
            <a:pPr marL="0" indent="0">
              <a:buNone/>
            </a:pPr>
            <a:r>
              <a:rPr lang="ja-JP" altLang="en-US" sz="2600" dirty="0"/>
              <a:t>　</a:t>
            </a:r>
            <a:r>
              <a:rPr lang="en-US" altLang="ja-JP" sz="2600" dirty="0"/>
              <a:t>-</a:t>
            </a:r>
            <a:r>
              <a:rPr lang="ja-JP" altLang="en-US" sz="2600" dirty="0"/>
              <a:t>役割毎の権限設定</a:t>
            </a:r>
            <a:endParaRPr lang="en-US" altLang="ja-JP" sz="2600" dirty="0"/>
          </a:p>
          <a:p>
            <a:pPr marL="0" indent="0">
              <a:spcAft>
                <a:spcPts val="1500"/>
              </a:spcAft>
              <a:buNone/>
            </a:pPr>
            <a:r>
              <a:rPr kumimoji="1" lang="ja-JP" altLang="en-US" sz="2600" b="0" dirty="0"/>
              <a:t>　</a:t>
            </a:r>
            <a:r>
              <a:rPr kumimoji="1" lang="en-US" altLang="ja-JP" sz="2600" b="0" dirty="0"/>
              <a:t>-</a:t>
            </a:r>
            <a:r>
              <a:rPr kumimoji="1" lang="ja-JP" altLang="en-US" sz="2600" b="0" dirty="0"/>
              <a:t>知識の共有と情報の最新化</a:t>
            </a:r>
            <a:endParaRPr kumimoji="1" lang="en-US" altLang="ja-JP" sz="2600" b="0" dirty="0"/>
          </a:p>
          <a:p>
            <a:pPr marL="0" indent="0">
              <a:buNone/>
            </a:pPr>
            <a:r>
              <a:rPr lang="ja-JP" altLang="en-US" sz="2600" dirty="0"/>
              <a:t>・</a:t>
            </a:r>
            <a:r>
              <a:rPr lang="ja-JP" altLang="en-US" sz="2600" b="1" dirty="0"/>
              <a:t>テキストファイルの読込機能で効率的なマニュアル登録の実施</a:t>
            </a:r>
            <a:endParaRPr lang="en-US" altLang="ja-JP" sz="2600" b="1" dirty="0"/>
          </a:p>
          <a:p>
            <a:pPr marL="0" indent="0">
              <a:spcAft>
                <a:spcPts val="1500"/>
              </a:spcAft>
              <a:buNone/>
            </a:pPr>
            <a:r>
              <a:rPr kumimoji="1" lang="ja-JP" altLang="en-US" sz="2600" b="0" dirty="0"/>
              <a:t>　</a:t>
            </a:r>
            <a:r>
              <a:rPr kumimoji="1" lang="en-US" altLang="ja-JP" sz="2600" b="0" dirty="0"/>
              <a:t>-</a:t>
            </a:r>
            <a:r>
              <a:rPr kumimoji="1" lang="ja-JP" altLang="en-US" sz="2600" b="0" dirty="0"/>
              <a:t>一括登録と形式の統一</a:t>
            </a:r>
            <a:endParaRPr kumimoji="1" lang="en-US" altLang="ja-JP" sz="2600" b="0" dirty="0"/>
          </a:p>
          <a:p>
            <a:pPr marL="0" indent="0">
              <a:buNone/>
            </a:pPr>
            <a:r>
              <a:rPr lang="ja-JP" altLang="en-US" sz="2600" b="1" dirty="0"/>
              <a:t>・作業に紐づく手順の流れを明確にするルーティン機能の導入</a:t>
            </a:r>
            <a:endParaRPr lang="en-US" altLang="ja-JP" sz="2600" b="1" dirty="0"/>
          </a:p>
          <a:p>
            <a:pPr marL="0" indent="0">
              <a:buNone/>
            </a:pPr>
            <a:r>
              <a:rPr kumimoji="1" lang="ja-JP" altLang="en-US" sz="2600" b="0" dirty="0"/>
              <a:t>　・作業の一貫性と効率性</a:t>
            </a:r>
            <a:endParaRPr kumimoji="1" lang="en-US" altLang="ja-JP" sz="2600" b="0" dirty="0"/>
          </a:p>
          <a:p>
            <a:pPr marL="0" indent="0">
              <a:buNone/>
            </a:pPr>
            <a:r>
              <a:rPr lang="ja-JP" altLang="en-US" sz="2600" dirty="0"/>
              <a:t>　・柔軟な作業手順の適用</a:t>
            </a:r>
            <a:endParaRPr lang="en-US" altLang="ja-JP" sz="2600" dirty="0"/>
          </a:p>
          <a:p>
            <a:endParaRPr lang="ja-JP" altLang="en-US" sz="2600" dirty="0"/>
          </a:p>
        </p:txBody>
      </p:sp>
    </p:spTree>
    <p:extLst>
      <p:ext uri="{BB962C8B-B14F-4D97-AF65-F5344CB8AC3E}">
        <p14:creationId xmlns:p14="http://schemas.microsoft.com/office/powerpoint/2010/main" val="2073419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indent="0">
              <a:buNone/>
            </a:pPr>
            <a:r>
              <a:rPr kumimoji="1" lang="ja-JP" altLang="en-US" b="1" dirty="0"/>
              <a:t>工夫した点</a:t>
            </a:r>
            <a:r>
              <a:rPr kumimoji="1" lang="en-US" altLang="ja-JP" b="1" dirty="0"/>
              <a:t>1</a:t>
            </a:r>
            <a:r>
              <a:rPr kumimoji="1" lang="ja-JP" altLang="en-US" b="1" dirty="0"/>
              <a:t>：社員認証と権限の設定</a:t>
            </a:r>
            <a:endParaRPr kumimoji="1" lang="en-US" altLang="ja-JP" b="1" dirty="0"/>
          </a:p>
        </p:txBody>
      </p:sp>
      <p:sp>
        <p:nvSpPr>
          <p:cNvPr id="3" name="コンテンツ プレースホルダー 2"/>
          <p:cNvSpPr>
            <a:spLocks noGrp="1"/>
          </p:cNvSpPr>
          <p:nvPr>
            <p:ph idx="1"/>
          </p:nvPr>
        </p:nvSpPr>
        <p:spPr/>
        <p:txBody>
          <a:bodyPr>
            <a:noAutofit/>
          </a:bodyPr>
          <a:lstStyle/>
          <a:p>
            <a:pPr marL="0" indent="0">
              <a:lnSpc>
                <a:spcPct val="100000"/>
              </a:lnSpc>
              <a:buNone/>
            </a:pPr>
            <a:r>
              <a:rPr lang="ja-JP" altLang="en-US" sz="2600" b="1" dirty="0"/>
              <a:t>・管理者が社員登録を行うことで、登録された社員のみがシステムを利用できます。</a:t>
            </a:r>
            <a:endParaRPr lang="en-US" altLang="ja-JP" sz="2600" b="1" dirty="0"/>
          </a:p>
          <a:p>
            <a:pPr marL="0" indent="0">
              <a:lnSpc>
                <a:spcPct val="100000"/>
              </a:lnSpc>
              <a:buNone/>
            </a:pPr>
            <a:r>
              <a:rPr lang="ja-JP" altLang="en-US" sz="2600" b="1" dirty="0"/>
              <a:t>・役割ごとに異なる権限を設定することが可能です。</a:t>
            </a:r>
            <a:endParaRPr lang="en-US" altLang="ja-JP" sz="2600" b="1" dirty="0"/>
          </a:p>
        </p:txBody>
      </p:sp>
      <p:graphicFrame>
        <p:nvGraphicFramePr>
          <p:cNvPr id="7" name="表 6">
            <a:extLst>
              <a:ext uri="{FF2B5EF4-FFF2-40B4-BE49-F238E27FC236}">
                <a16:creationId xmlns:a16="http://schemas.microsoft.com/office/drawing/2014/main" id="{1D37ADBF-402B-5BAC-1886-D7BEA8C1B783}"/>
              </a:ext>
            </a:extLst>
          </p:cNvPr>
          <p:cNvGraphicFramePr>
            <a:graphicFrameLocks noGrp="1"/>
          </p:cNvGraphicFramePr>
          <p:nvPr>
            <p:extLst>
              <p:ext uri="{D42A27DB-BD31-4B8C-83A1-F6EECF244321}">
                <p14:modId xmlns:p14="http://schemas.microsoft.com/office/powerpoint/2010/main" val="568312253"/>
              </p:ext>
            </p:extLst>
          </p:nvPr>
        </p:nvGraphicFramePr>
        <p:xfrm>
          <a:off x="870332" y="3852472"/>
          <a:ext cx="9423850" cy="2586421"/>
        </p:xfrm>
        <a:graphic>
          <a:graphicData uri="http://schemas.openxmlformats.org/drawingml/2006/table">
            <a:tbl>
              <a:tblPr>
                <a:tableStyleId>{5C22544A-7EE6-4342-B048-85BDC9FD1C3A}</a:tableStyleId>
              </a:tblPr>
              <a:tblGrid>
                <a:gridCol w="2266495">
                  <a:extLst>
                    <a:ext uri="{9D8B030D-6E8A-4147-A177-3AD203B41FA5}">
                      <a16:colId xmlns:a16="http://schemas.microsoft.com/office/drawing/2014/main" val="2987214927"/>
                    </a:ext>
                  </a:extLst>
                </a:gridCol>
                <a:gridCol w="1574618">
                  <a:extLst>
                    <a:ext uri="{9D8B030D-6E8A-4147-A177-3AD203B41FA5}">
                      <a16:colId xmlns:a16="http://schemas.microsoft.com/office/drawing/2014/main" val="1945756268"/>
                    </a:ext>
                  </a:extLst>
                </a:gridCol>
                <a:gridCol w="1574618">
                  <a:extLst>
                    <a:ext uri="{9D8B030D-6E8A-4147-A177-3AD203B41FA5}">
                      <a16:colId xmlns:a16="http://schemas.microsoft.com/office/drawing/2014/main" val="1131748895"/>
                    </a:ext>
                  </a:extLst>
                </a:gridCol>
                <a:gridCol w="1574618">
                  <a:extLst>
                    <a:ext uri="{9D8B030D-6E8A-4147-A177-3AD203B41FA5}">
                      <a16:colId xmlns:a16="http://schemas.microsoft.com/office/drawing/2014/main" val="2399826579"/>
                    </a:ext>
                  </a:extLst>
                </a:gridCol>
                <a:gridCol w="882741">
                  <a:extLst>
                    <a:ext uri="{9D8B030D-6E8A-4147-A177-3AD203B41FA5}">
                      <a16:colId xmlns:a16="http://schemas.microsoft.com/office/drawing/2014/main" val="599805967"/>
                    </a:ext>
                  </a:extLst>
                </a:gridCol>
                <a:gridCol w="1550760">
                  <a:extLst>
                    <a:ext uri="{9D8B030D-6E8A-4147-A177-3AD203B41FA5}">
                      <a16:colId xmlns:a16="http://schemas.microsoft.com/office/drawing/2014/main" val="2188707838"/>
                    </a:ext>
                  </a:extLst>
                </a:gridCol>
              </a:tblGrid>
              <a:tr h="514503">
                <a:tc>
                  <a:txBody>
                    <a:bodyPr/>
                    <a:lstStyle/>
                    <a:p>
                      <a:pPr algn="l" fontAlgn="ctr"/>
                      <a:r>
                        <a:rPr lang="ja-JP" altLang="en-US" sz="1400" b="1" u="none" strike="noStrike">
                          <a:effectLst/>
                        </a:rPr>
                        <a:t>　</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gridSpan="3">
                  <a:txBody>
                    <a:bodyPr/>
                    <a:lstStyle/>
                    <a:p>
                      <a:pPr algn="l" fontAlgn="ctr"/>
                      <a:r>
                        <a:rPr lang="ja-JP" altLang="en-US" sz="1400" b="1" u="none" strike="noStrike" dirty="0">
                          <a:effectLst/>
                        </a:rPr>
                        <a:t>作業・手順・マニュアル・ルーティン</a:t>
                      </a:r>
                      <a:endPar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1400" b="1" u="none" strike="noStrike">
                          <a:effectLst/>
                        </a:rPr>
                        <a:t>承認</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400" b="1" u="none" strike="noStrike" dirty="0">
                          <a:effectLst/>
                        </a:rPr>
                        <a:t>社員登録</a:t>
                      </a:r>
                      <a:endPar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975490725"/>
                  </a:ext>
                </a:extLst>
              </a:tr>
              <a:tr h="514503">
                <a:tc>
                  <a:txBody>
                    <a:bodyPr/>
                    <a:lstStyle/>
                    <a:p>
                      <a:pPr algn="l" fontAlgn="ctr"/>
                      <a:r>
                        <a:rPr lang="ja-JP" altLang="en-US" sz="1400" b="1" u="none" strike="noStrike">
                          <a:effectLst/>
                        </a:rPr>
                        <a:t>　</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400" b="1" u="none" strike="noStrike">
                          <a:effectLst/>
                        </a:rPr>
                        <a:t>追加</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400" b="1" u="none" strike="noStrike">
                          <a:effectLst/>
                        </a:rPr>
                        <a:t>編集</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400" b="1" u="none" strike="noStrike">
                          <a:effectLst/>
                        </a:rPr>
                        <a:t>削除</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400" b="1" u="none" strike="noStrike" dirty="0">
                          <a:effectLst/>
                        </a:rPr>
                        <a:t>　</a:t>
                      </a:r>
                      <a:endPar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400" b="1" u="none" strike="noStrike" dirty="0">
                          <a:effectLst/>
                        </a:rPr>
                        <a:t>　</a:t>
                      </a:r>
                      <a:endPar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676509387"/>
                  </a:ext>
                </a:extLst>
              </a:tr>
              <a:tr h="514503">
                <a:tc>
                  <a:txBody>
                    <a:bodyPr/>
                    <a:lstStyle/>
                    <a:p>
                      <a:pPr algn="l" fontAlgn="ctr"/>
                      <a:r>
                        <a:rPr lang="ja-JP" altLang="en-US" sz="1400" b="1" u="none" strike="noStrike">
                          <a:effectLst/>
                        </a:rPr>
                        <a:t>一般社員</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ja-JP" altLang="en-US" sz="1400" b="1" u="none" strike="noStrike" dirty="0">
                          <a:effectLst/>
                        </a:rPr>
                        <a:t>〇</a:t>
                      </a:r>
                      <a:r>
                        <a:rPr lang="en-US" altLang="ja-JP" sz="1400" b="1" u="none" strike="noStrike" dirty="0">
                          <a:effectLst/>
                        </a:rPr>
                        <a:t>※1</a:t>
                      </a:r>
                      <a:endPar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ja-JP" altLang="en-US" sz="1400" b="1" u="none" strike="noStrike">
                          <a:effectLst/>
                        </a:rPr>
                        <a:t>〇</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ja-JP" altLang="en-US" sz="1400" b="1" u="none" strike="noStrike">
                          <a:effectLst/>
                        </a:rPr>
                        <a:t>　</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ja-JP" altLang="en-US" sz="1400" b="1" u="none" strike="noStrike" dirty="0">
                          <a:effectLst/>
                        </a:rPr>
                        <a:t>　</a:t>
                      </a:r>
                      <a:endPar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ja-JP" altLang="en-US" sz="1400" b="1" u="none" strike="noStrike">
                          <a:effectLst/>
                        </a:rPr>
                        <a:t>　</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850878301"/>
                  </a:ext>
                </a:extLst>
              </a:tr>
              <a:tr h="514503">
                <a:tc>
                  <a:txBody>
                    <a:bodyPr/>
                    <a:lstStyle/>
                    <a:p>
                      <a:pPr algn="l" fontAlgn="ctr"/>
                      <a:r>
                        <a:rPr lang="ja-JP" altLang="en-US" sz="1400" b="1" u="none" strike="noStrike">
                          <a:effectLst/>
                        </a:rPr>
                        <a:t>マネージャー</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ja-JP" altLang="en-US" sz="1400" b="1" u="none" strike="noStrike">
                          <a:effectLst/>
                        </a:rPr>
                        <a:t>〇</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ja-JP" altLang="en-US" sz="1400" b="1" u="none" strike="noStrike">
                          <a:effectLst/>
                        </a:rPr>
                        <a:t>〇</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ja-JP" altLang="en-US" sz="1400" b="1" u="none" strike="noStrike">
                          <a:effectLst/>
                        </a:rPr>
                        <a:t>〇</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ja-JP" altLang="en-US" sz="1400" b="1" u="none" strike="noStrike">
                          <a:effectLst/>
                        </a:rPr>
                        <a:t>〇</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ja-JP" altLang="en-US" sz="1400" b="1" u="none" strike="noStrike">
                          <a:effectLst/>
                        </a:rPr>
                        <a:t>　</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439566695"/>
                  </a:ext>
                </a:extLst>
              </a:tr>
              <a:tr h="528409">
                <a:tc>
                  <a:txBody>
                    <a:bodyPr/>
                    <a:lstStyle/>
                    <a:p>
                      <a:pPr algn="l" fontAlgn="ctr"/>
                      <a:r>
                        <a:rPr lang="ja-JP" altLang="en-US" sz="1400" b="1" u="none" strike="noStrike">
                          <a:effectLst/>
                        </a:rPr>
                        <a:t>管理者</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ja-JP" altLang="en-US" sz="1400" b="1" u="none" strike="noStrike">
                          <a:effectLst/>
                        </a:rPr>
                        <a:t>〇</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ja-JP" altLang="en-US" sz="1400" b="1" u="none" strike="noStrike">
                          <a:effectLst/>
                        </a:rPr>
                        <a:t>〇</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ja-JP" altLang="en-US" sz="1400" b="1" u="none" strike="noStrike">
                          <a:effectLst/>
                        </a:rPr>
                        <a:t>〇</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ja-JP" altLang="en-US" sz="1400" b="1" u="none" strike="noStrike">
                          <a:effectLst/>
                        </a:rPr>
                        <a:t>〇</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ja-JP" altLang="en-US" sz="1400" b="1" u="none" strike="noStrike" dirty="0">
                          <a:effectLst/>
                        </a:rPr>
                        <a:t>〇</a:t>
                      </a:r>
                      <a:endPar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349045638"/>
                  </a:ext>
                </a:extLst>
              </a:tr>
            </a:tbl>
          </a:graphicData>
        </a:graphic>
      </p:graphicFrame>
      <p:sp>
        <p:nvSpPr>
          <p:cNvPr id="8" name="コンテンツ プレースホルダー 2">
            <a:extLst>
              <a:ext uri="{FF2B5EF4-FFF2-40B4-BE49-F238E27FC236}">
                <a16:creationId xmlns:a16="http://schemas.microsoft.com/office/drawing/2014/main" id="{0852F663-947D-9498-8976-CB3CDB9D8EA0}"/>
              </a:ext>
            </a:extLst>
          </p:cNvPr>
          <p:cNvSpPr txBox="1">
            <a:spLocks/>
          </p:cNvSpPr>
          <p:nvPr/>
        </p:nvSpPr>
        <p:spPr>
          <a:xfrm>
            <a:off x="3942465" y="6438895"/>
            <a:ext cx="8249535" cy="4191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lang="ja-JP" sz="24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lang="ja-JP" sz="20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lang="ja-JP" sz="16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lang="ja-JP" sz="16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9pPr>
          </a:lstStyle>
          <a:p>
            <a:pPr marL="0" indent="0" algn="l">
              <a:buNone/>
            </a:pPr>
            <a:r>
              <a:rPr lang="en-US" altLang="ja-JP" sz="2500" b="1" i="0" dirty="0">
                <a:effectLst/>
                <a:latin typeface="Söhne"/>
              </a:rPr>
              <a:t>※1: </a:t>
            </a:r>
            <a:r>
              <a:rPr lang="ja-JP" altLang="en-US" sz="2500" b="1" i="0" dirty="0">
                <a:effectLst/>
                <a:latin typeface="Söhne"/>
              </a:rPr>
              <a:t>一般社員は手順・マニュアル・ルーティン追加に制限あり</a:t>
            </a:r>
          </a:p>
          <a:p>
            <a:br>
              <a:rPr lang="ja-JP" altLang="en-US" sz="2600" dirty="0"/>
            </a:br>
            <a:endParaRPr lang="ja-JP" altLang="en-US" sz="2600" dirty="0"/>
          </a:p>
        </p:txBody>
      </p:sp>
    </p:spTree>
    <p:extLst>
      <p:ext uri="{BB962C8B-B14F-4D97-AF65-F5344CB8AC3E}">
        <p14:creationId xmlns:p14="http://schemas.microsoft.com/office/powerpoint/2010/main" val="157572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indent="0">
              <a:buNone/>
            </a:pPr>
            <a:r>
              <a:rPr kumimoji="1" lang="ja-JP" altLang="en-US" b="1" dirty="0"/>
              <a:t>工夫した点</a:t>
            </a:r>
            <a:r>
              <a:rPr kumimoji="1" lang="en-US" altLang="ja-JP" b="1" dirty="0"/>
              <a:t>2</a:t>
            </a:r>
            <a:r>
              <a:rPr kumimoji="1" lang="ja-JP" altLang="en-US" b="1" dirty="0"/>
              <a:t>：ファイルの読込機能（動画）</a:t>
            </a:r>
            <a:endParaRPr kumimoji="1" lang="en-US" altLang="ja-JP" b="1" dirty="0"/>
          </a:p>
        </p:txBody>
      </p:sp>
      <p:pic>
        <p:nvPicPr>
          <p:cNvPr id="4" name="screen-recording">
            <a:hlinkClick r:id="" action="ppaction://media"/>
            <a:extLst>
              <a:ext uri="{FF2B5EF4-FFF2-40B4-BE49-F238E27FC236}">
                <a16:creationId xmlns:a16="http://schemas.microsoft.com/office/drawing/2014/main" id="{2D5D72AB-5A76-9D37-E364-B7E088EDC0F2}"/>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1145016" y="2112596"/>
            <a:ext cx="8973345" cy="4498579"/>
          </a:xfrm>
        </p:spPr>
      </p:pic>
    </p:spTree>
    <p:extLst>
      <p:ext uri="{BB962C8B-B14F-4D97-AF65-F5344CB8AC3E}">
        <p14:creationId xmlns:p14="http://schemas.microsoft.com/office/powerpoint/2010/main" val="147758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153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indent="0">
              <a:buNone/>
            </a:pPr>
            <a:r>
              <a:rPr kumimoji="1" lang="ja-JP" altLang="en-US" b="1" dirty="0"/>
              <a:t>工夫した点</a:t>
            </a:r>
            <a:r>
              <a:rPr kumimoji="1" lang="en-US" altLang="ja-JP" b="1" dirty="0"/>
              <a:t>2</a:t>
            </a:r>
            <a:r>
              <a:rPr kumimoji="1" lang="ja-JP" altLang="en-US" b="1" dirty="0"/>
              <a:t>：ファイルの読込機能</a:t>
            </a:r>
            <a:endParaRPr kumimoji="1" lang="en-US" altLang="ja-JP" b="1" dirty="0"/>
          </a:p>
        </p:txBody>
      </p:sp>
      <p:sp>
        <p:nvSpPr>
          <p:cNvPr id="3" name="コンテンツ プレースホルダー 2"/>
          <p:cNvSpPr>
            <a:spLocks noGrp="1"/>
          </p:cNvSpPr>
          <p:nvPr>
            <p:ph idx="1"/>
          </p:nvPr>
        </p:nvSpPr>
        <p:spPr/>
        <p:txBody>
          <a:bodyPr>
            <a:noAutofit/>
          </a:bodyPr>
          <a:lstStyle/>
          <a:p>
            <a:pPr algn="l">
              <a:buFont typeface="Arial" panose="020B0604020202020204" pitchFamily="34" charset="0"/>
              <a:buChar char="•"/>
            </a:pPr>
            <a:r>
              <a:rPr lang="ja-JP" altLang="en-US" sz="2600" b="1" i="0" dirty="0">
                <a:effectLst/>
                <a:latin typeface="Söhne"/>
              </a:rPr>
              <a:t>時間の節約：一度に多くのデータをアップロードすることで、手動で一つずつアップロードするよりも時間を大幅に節約できます。</a:t>
            </a:r>
            <a:endParaRPr lang="en-US" altLang="ja-JP" sz="2600" b="1" i="0" dirty="0">
              <a:effectLst/>
              <a:latin typeface="Söhne"/>
            </a:endParaRPr>
          </a:p>
          <a:p>
            <a:pPr algn="l">
              <a:buFont typeface="Arial" panose="020B0604020202020204" pitchFamily="34" charset="0"/>
              <a:buChar char="•"/>
            </a:pPr>
            <a:endParaRPr lang="ja-JP" altLang="en-US" sz="2600" b="1" i="0" dirty="0">
              <a:effectLst/>
              <a:latin typeface="Söhne"/>
            </a:endParaRPr>
          </a:p>
          <a:p>
            <a:pPr algn="l">
              <a:buFont typeface="Arial" panose="020B0604020202020204" pitchFamily="34" charset="0"/>
              <a:buChar char="•"/>
            </a:pPr>
            <a:r>
              <a:rPr lang="ja-JP" altLang="en-US" sz="2600" b="1" i="0" dirty="0">
                <a:effectLst/>
                <a:latin typeface="Söhne"/>
              </a:rPr>
              <a:t>エラーの低減：形式が統一されているため、入力エラーや不整合が少なくなり、データの品質が向上します。</a:t>
            </a:r>
            <a:endParaRPr lang="en-US" altLang="ja-JP" sz="2600" b="1" i="0" dirty="0">
              <a:effectLst/>
              <a:latin typeface="Söhne"/>
            </a:endParaRPr>
          </a:p>
          <a:p>
            <a:pPr algn="l">
              <a:buFont typeface="Arial" panose="020B0604020202020204" pitchFamily="34" charset="0"/>
              <a:buChar char="•"/>
            </a:pPr>
            <a:endParaRPr lang="ja-JP" altLang="en-US" sz="2600" b="1" i="0" dirty="0">
              <a:effectLst/>
              <a:latin typeface="Söhne"/>
            </a:endParaRPr>
          </a:p>
          <a:p>
            <a:pPr algn="l">
              <a:buFont typeface="Arial" panose="020B0604020202020204" pitchFamily="34" charset="0"/>
              <a:buChar char="•"/>
            </a:pPr>
            <a:r>
              <a:rPr lang="ja-JP" altLang="en-US" sz="2600" b="1" i="0" dirty="0">
                <a:effectLst/>
                <a:latin typeface="Söhne"/>
              </a:rPr>
              <a:t>組織内のコミュニケーション向上：全ての情報が統一された形式で提供されるため、スタッフ間のコミュニケーションがスムーズになります。</a:t>
            </a:r>
          </a:p>
          <a:p>
            <a:pPr marL="0" indent="0">
              <a:lnSpc>
                <a:spcPct val="100000"/>
              </a:lnSpc>
              <a:buNone/>
            </a:pPr>
            <a:endParaRPr lang="en-US" altLang="ja-JP" sz="2600" b="1" dirty="0"/>
          </a:p>
        </p:txBody>
      </p:sp>
    </p:spTree>
    <p:extLst>
      <p:ext uri="{BB962C8B-B14F-4D97-AF65-F5344CB8AC3E}">
        <p14:creationId xmlns:p14="http://schemas.microsoft.com/office/powerpoint/2010/main" val="1405703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indent="0">
              <a:buNone/>
            </a:pPr>
            <a:r>
              <a:rPr kumimoji="1" lang="ja-JP" altLang="en-US" b="1" dirty="0"/>
              <a:t>工夫した点</a:t>
            </a:r>
            <a:r>
              <a:rPr kumimoji="1" lang="en-US" altLang="ja-JP" b="1" dirty="0"/>
              <a:t>3</a:t>
            </a:r>
            <a:r>
              <a:rPr kumimoji="1" lang="ja-JP" altLang="en-US" b="1" dirty="0"/>
              <a:t>：ルーティン機能の導入（動画）</a:t>
            </a:r>
            <a:endParaRPr kumimoji="1" lang="en-US" altLang="ja-JP" b="1" dirty="0"/>
          </a:p>
        </p:txBody>
      </p:sp>
      <p:pic>
        <p:nvPicPr>
          <p:cNvPr id="8" name="screen-recording-_1_">
            <a:hlinkClick r:id="" action="ppaction://media"/>
            <a:extLst>
              <a:ext uri="{FF2B5EF4-FFF2-40B4-BE49-F238E27FC236}">
                <a16:creationId xmlns:a16="http://schemas.microsoft.com/office/drawing/2014/main" id="{329548B1-2531-D960-F923-F414E8B81560}"/>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903156" y="2203555"/>
            <a:ext cx="9391026" cy="4422098"/>
          </a:xfrm>
        </p:spPr>
      </p:pic>
    </p:spTree>
    <p:extLst>
      <p:ext uri="{BB962C8B-B14F-4D97-AF65-F5344CB8AC3E}">
        <p14:creationId xmlns:p14="http://schemas.microsoft.com/office/powerpoint/2010/main" val="104684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659"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indent="0">
              <a:buNone/>
            </a:pPr>
            <a:r>
              <a:rPr kumimoji="1" lang="ja-JP" altLang="en-US" b="1" dirty="0"/>
              <a:t>工夫した点</a:t>
            </a:r>
            <a:r>
              <a:rPr lang="en-US" altLang="ja-JP" b="1" dirty="0"/>
              <a:t>3</a:t>
            </a:r>
            <a:r>
              <a:rPr kumimoji="1" lang="ja-JP" altLang="en-US" b="1" dirty="0"/>
              <a:t>：ルーティン機能の導入</a:t>
            </a:r>
            <a:endParaRPr kumimoji="1" lang="en-US" altLang="ja-JP" b="1" dirty="0"/>
          </a:p>
        </p:txBody>
      </p:sp>
      <p:sp>
        <p:nvSpPr>
          <p:cNvPr id="3" name="コンテンツ プレースホルダー 2"/>
          <p:cNvSpPr>
            <a:spLocks noGrp="1"/>
          </p:cNvSpPr>
          <p:nvPr>
            <p:ph idx="1"/>
          </p:nvPr>
        </p:nvSpPr>
        <p:spPr/>
        <p:txBody>
          <a:bodyPr>
            <a:noAutofit/>
          </a:bodyPr>
          <a:lstStyle/>
          <a:p>
            <a:pPr algn="l">
              <a:spcAft>
                <a:spcPts val="1000"/>
              </a:spcAft>
              <a:buFont typeface="Arial" panose="020B0604020202020204" pitchFamily="34" charset="0"/>
              <a:buChar char="•"/>
            </a:pPr>
            <a:r>
              <a:rPr lang="ja-JP" altLang="en-US" sz="2600" b="1" i="0" dirty="0">
                <a:effectLst/>
                <a:latin typeface="Söhne"/>
              </a:rPr>
              <a:t>作業の一貫性と効率性の向上：ルーティン機能により作業手順が標準化され、全てのスタッフが同じ手順で作業を行うため、一貫性が保たれます。</a:t>
            </a:r>
            <a:endParaRPr lang="en-US" altLang="ja-JP" sz="2600" b="1" i="0" dirty="0">
              <a:effectLst/>
              <a:latin typeface="Söhne"/>
            </a:endParaRPr>
          </a:p>
          <a:p>
            <a:pPr algn="l">
              <a:spcAft>
                <a:spcPts val="1000"/>
              </a:spcAft>
              <a:buFont typeface="Arial" panose="020B0604020202020204" pitchFamily="34" charset="0"/>
              <a:buChar char="•"/>
            </a:pPr>
            <a:r>
              <a:rPr lang="ja-JP" altLang="en-US" sz="2600" b="1" i="0" dirty="0">
                <a:effectLst/>
                <a:latin typeface="Söhne"/>
              </a:rPr>
              <a:t>柔軟な作業手順の適用</a:t>
            </a:r>
            <a:r>
              <a:rPr lang="en-US" altLang="ja-JP" sz="2600" b="1" i="0" dirty="0">
                <a:effectLst/>
                <a:latin typeface="Söhne"/>
              </a:rPr>
              <a:t>: </a:t>
            </a:r>
            <a:r>
              <a:rPr lang="ja-JP" altLang="en-US" sz="2600" b="1" i="0" dirty="0">
                <a:effectLst/>
                <a:latin typeface="Söhne"/>
              </a:rPr>
              <a:t>認証機能を持つ社員はルーティンを作成・編集できるため、組織内の作業手順に柔軟性を持たせることができます。</a:t>
            </a:r>
          </a:p>
          <a:p>
            <a:pPr algn="l">
              <a:buFont typeface="Arial" panose="020B0604020202020204" pitchFamily="34" charset="0"/>
              <a:buChar char="•"/>
            </a:pPr>
            <a:r>
              <a:rPr lang="ja-JP" altLang="en-US" sz="2600" b="1" i="0" dirty="0">
                <a:effectLst/>
                <a:latin typeface="Söhne"/>
              </a:rPr>
              <a:t>タスクの迅速な完了：明確な手順があることで、スタッフは何をすべきかを迅速に理解し、作業を素早く完了させることができます。</a:t>
            </a:r>
          </a:p>
        </p:txBody>
      </p:sp>
    </p:spTree>
    <p:extLst>
      <p:ext uri="{BB962C8B-B14F-4D97-AF65-F5344CB8AC3E}">
        <p14:creationId xmlns:p14="http://schemas.microsoft.com/office/powerpoint/2010/main" val="993902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spcAft>
                <a:spcPts val="600"/>
              </a:spcAft>
            </a:pPr>
            <a:r>
              <a:rPr lang="ja-JP" altLang="en-US" sz="2900" b="1" dirty="0"/>
              <a:t>より現場で使いやすくなるように改善した点について（課題</a:t>
            </a:r>
            <a:r>
              <a:rPr lang="en-US" altLang="ja-JP" sz="2900" b="1" dirty="0"/>
              <a:t>2</a:t>
            </a:r>
            <a:r>
              <a:rPr lang="ja-JP" altLang="en-US" sz="2900" b="1" dirty="0"/>
              <a:t>）</a:t>
            </a:r>
            <a:endParaRPr lang="en-US" altLang="ja-JP" sz="2900" b="1" dirty="0"/>
          </a:p>
        </p:txBody>
      </p:sp>
      <p:sp>
        <p:nvSpPr>
          <p:cNvPr id="5" name="コンテンツ プレースホルダー 4">
            <a:extLst>
              <a:ext uri="{FF2B5EF4-FFF2-40B4-BE49-F238E27FC236}">
                <a16:creationId xmlns:a16="http://schemas.microsoft.com/office/drawing/2014/main" id="{111B7F90-4117-3AF5-0556-A1126C476D7F}"/>
              </a:ext>
            </a:extLst>
          </p:cNvPr>
          <p:cNvSpPr>
            <a:spLocks noGrp="1"/>
          </p:cNvSpPr>
          <p:nvPr>
            <p:ph idx="1"/>
          </p:nvPr>
        </p:nvSpPr>
        <p:spPr>
          <a:xfrm>
            <a:off x="680320" y="2247226"/>
            <a:ext cx="9613861" cy="4548021"/>
          </a:xfrm>
        </p:spPr>
        <p:txBody>
          <a:bodyPr>
            <a:noAutofit/>
          </a:bodyPr>
          <a:lstStyle/>
          <a:p>
            <a:pPr marL="0" indent="0">
              <a:buNone/>
            </a:pPr>
            <a:r>
              <a:rPr kumimoji="1" lang="ja-JP" altLang="en-US" sz="2600" b="0" dirty="0"/>
              <a:t>・</a:t>
            </a:r>
            <a:r>
              <a:rPr lang="ja-JP" altLang="en-US" sz="2600" b="1" dirty="0"/>
              <a:t>一般社員が各項目の追加を行った場合、マネージャー以上の承認後に公開されるようにしました。</a:t>
            </a:r>
            <a:endParaRPr kumimoji="1" lang="en-US" altLang="ja-JP" sz="2600" b="1" dirty="0"/>
          </a:p>
          <a:p>
            <a:pPr marL="0" indent="0">
              <a:buNone/>
            </a:pPr>
            <a:r>
              <a:rPr lang="ja-JP" altLang="en-US" sz="2600" dirty="0"/>
              <a:t>　</a:t>
            </a:r>
            <a:r>
              <a:rPr lang="en-US" altLang="ja-JP" sz="2600" dirty="0"/>
              <a:t>-</a:t>
            </a:r>
            <a:r>
              <a:rPr lang="ja-JP" altLang="en-US" sz="2600" dirty="0"/>
              <a:t>高品質な情報の提供</a:t>
            </a:r>
            <a:endParaRPr lang="en-US" altLang="ja-JP" sz="2600" dirty="0"/>
          </a:p>
          <a:p>
            <a:pPr marL="0" indent="0">
              <a:buNone/>
            </a:pPr>
            <a:r>
              <a:rPr kumimoji="1" lang="ja-JP" altLang="en-US" sz="2600" b="0" dirty="0"/>
              <a:t>　</a:t>
            </a:r>
            <a:r>
              <a:rPr kumimoji="1" lang="en-US" altLang="ja-JP" sz="2600" b="0" dirty="0"/>
              <a:t>-</a:t>
            </a:r>
            <a:r>
              <a:rPr kumimoji="1" lang="ja-JP" altLang="en-US" sz="2600" b="0" dirty="0"/>
              <a:t>情報の正当性と信頼性の担保</a:t>
            </a:r>
            <a:endParaRPr kumimoji="1" lang="en-US" altLang="ja-JP" sz="2600" b="0" dirty="0"/>
          </a:p>
          <a:p>
            <a:pPr marL="0" indent="0">
              <a:buNone/>
            </a:pPr>
            <a:endParaRPr kumimoji="1" lang="en-US" altLang="ja-JP" sz="2600" b="0" dirty="0"/>
          </a:p>
          <a:p>
            <a:pPr marL="0" indent="0">
              <a:buNone/>
            </a:pPr>
            <a:r>
              <a:rPr lang="ja-JP" altLang="en-US" sz="2600" b="1" dirty="0"/>
              <a:t>・誤登録に備え、マニュアルの更新履歴を最大</a:t>
            </a:r>
            <a:r>
              <a:rPr lang="en-US" altLang="ja-JP" sz="2600" b="1" dirty="0"/>
              <a:t>5</a:t>
            </a:r>
            <a:r>
              <a:rPr lang="ja-JP" altLang="en-US" sz="2600" b="1" dirty="0"/>
              <a:t>件残すようにしました。</a:t>
            </a:r>
            <a:endParaRPr lang="en-US" altLang="ja-JP" sz="2600" b="1" dirty="0"/>
          </a:p>
          <a:p>
            <a:pPr marL="0" indent="0">
              <a:buNone/>
            </a:pPr>
            <a:r>
              <a:rPr kumimoji="1" lang="ja-JP" altLang="en-US" sz="2600" b="0" dirty="0"/>
              <a:t>　</a:t>
            </a:r>
            <a:r>
              <a:rPr kumimoji="1" lang="en-US" altLang="ja-JP" sz="2600" b="0" dirty="0"/>
              <a:t>-</a:t>
            </a:r>
            <a:r>
              <a:rPr kumimoji="1" lang="ja-JP" altLang="en-US" sz="2600" b="0" dirty="0"/>
              <a:t>誤操作からの復旧可能性</a:t>
            </a:r>
            <a:endParaRPr kumimoji="1" lang="en-US" altLang="ja-JP" sz="2600" b="0" dirty="0"/>
          </a:p>
          <a:p>
            <a:pPr marL="0" indent="0">
              <a:spcAft>
                <a:spcPts val="1500"/>
              </a:spcAft>
              <a:buNone/>
            </a:pPr>
            <a:r>
              <a:rPr lang="ja-JP" altLang="en-US" sz="2600" dirty="0"/>
              <a:t>　</a:t>
            </a:r>
            <a:r>
              <a:rPr lang="en-US" altLang="ja-JP" sz="2600" dirty="0"/>
              <a:t>-</a:t>
            </a:r>
            <a:r>
              <a:rPr lang="ja-JP" altLang="en-US" sz="2600" dirty="0"/>
              <a:t>ユーザーの安心感と信頼性の向上</a:t>
            </a:r>
            <a:endParaRPr kumimoji="1" lang="en-US" altLang="ja-JP" sz="2600" b="0" dirty="0"/>
          </a:p>
        </p:txBody>
      </p:sp>
    </p:spTree>
    <p:extLst>
      <p:ext uri="{BB962C8B-B14F-4D97-AF65-F5344CB8AC3E}">
        <p14:creationId xmlns:p14="http://schemas.microsoft.com/office/powerpoint/2010/main" val="185350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この値は保存または変更の回数を示します。変更後は必ずアプリケーションによってこの値が更新されます。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42A2DC-E608-45A4-8DCA-71E71A9E667F}">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elements/1.1/"/>
  </ds:schemaRefs>
</ds:datastoreItem>
</file>

<file path=customXml/itemProps2.xml><?xml version="1.0" encoding="utf-8"?>
<ds:datastoreItem xmlns:ds="http://schemas.openxmlformats.org/officeDocument/2006/customXml" ds:itemID="{28EF69EF-478E-4A34-9077-AD5B790C8484}">
  <ds:schemaRefs>
    <ds:schemaRef ds:uri="http://schemas.microsoft.com/sharepoint/v3/contenttype/forms"/>
  </ds:schemaRefs>
</ds:datastoreItem>
</file>

<file path=customXml/itemProps3.xml><?xml version="1.0" encoding="utf-8"?>
<ds:datastoreItem xmlns:ds="http://schemas.openxmlformats.org/officeDocument/2006/customXml" ds:itemID="{5B490D93-7B1B-411A-837B-D91624B8B7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TC104033917[[fn=Berlin]]</Template>
  <TotalTime>0</TotalTime>
  <Words>3015</Words>
  <Application>Microsoft Office PowerPoint</Application>
  <PresentationFormat>ワイド画面</PresentationFormat>
  <Paragraphs>272</Paragraphs>
  <Slides>17</Slides>
  <Notes>17</Notes>
  <HiddenSlides>0</HiddenSlides>
  <MMClips>2</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Meiryo UI</vt:lpstr>
      <vt:lpstr>Söhne</vt:lpstr>
      <vt:lpstr>游ゴシック</vt:lpstr>
      <vt:lpstr>Arial</vt:lpstr>
      <vt:lpstr>Trebuchet MS</vt:lpstr>
      <vt:lpstr>1_Berlin</vt:lpstr>
      <vt:lpstr>手順と関連付けたマニュアルの Web閲覧システムの開発について</vt:lpstr>
      <vt:lpstr>トピックス</vt:lpstr>
      <vt:lpstr>工夫した点について（課題1）</vt:lpstr>
      <vt:lpstr>工夫した点1：社員認証と権限の設定</vt:lpstr>
      <vt:lpstr>工夫した点2：ファイルの読込機能（動画）</vt:lpstr>
      <vt:lpstr>工夫した点2：ファイルの読込機能</vt:lpstr>
      <vt:lpstr>工夫した点3：ルーティン機能の導入（動画）</vt:lpstr>
      <vt:lpstr>工夫した点3：ルーティン機能の導入</vt:lpstr>
      <vt:lpstr>より現場で使いやすくなるように改善した点について（課題2）</vt:lpstr>
      <vt:lpstr>改善点1：承認機能の導入</vt:lpstr>
      <vt:lpstr>改善点2：更新履歴の保持</vt:lpstr>
      <vt:lpstr>改善点2：更新履歴の保持</vt:lpstr>
      <vt:lpstr>課題の感想</vt:lpstr>
      <vt:lpstr>課題の感想（学んだことや経験からの気づき）</vt:lpstr>
      <vt:lpstr>課題の感想（プロジェクトを通じて得たスキルや知識）</vt:lpstr>
      <vt:lpstr>課題の感想（次に向けた改善点や挑戦したいこと）</vt:lpstr>
      <vt:lpstr>最後に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2013-06-18T13:57:10Z</dcterms:created>
  <dcterms:modified xsi:type="dcterms:W3CDTF">2023-06-27T03:41:47Z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