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B284FE-0E76-EE06-CB45-2DA5DC351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FECA3C5-DDFF-2AB0-0851-17DCA330F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0349AF-9A4C-138E-75EC-FA2C131D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A1F3-C9B7-44F0-95FA-822B7FC0BE9D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86CD6B-BF04-9C9B-8755-3A4CAD24A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BD34E-C0E1-4B4E-DF21-7D545427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A7FB-F56F-4B33-B8ED-B55D0317B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2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BF4A21-A3C5-096B-5C7B-B5BACEBBE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0A21CE5-1A8D-4331-DDE0-1A70A835C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1E3675-52FE-516E-D720-07F4DBE9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A1F3-C9B7-44F0-95FA-822B7FC0BE9D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A5FEEB-C59D-829C-3EF7-162B83A41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3FC810-FC44-2B51-7A09-0DB47634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A7FB-F56F-4B33-B8ED-B55D0317B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3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3B25DD1-7AE1-DD19-D1AF-F74070BEF1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A78039-107D-3ECD-13C2-1D3D78502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CAA841-3F30-0818-63C7-9C3A7B28C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A1F3-C9B7-44F0-95FA-822B7FC0BE9D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6A5DBF-97AA-1D28-B4C0-9113092E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8702FB-2D64-CD7A-9EE0-3FCDAEF2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A7FB-F56F-4B33-B8ED-B55D0317B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7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85F8D7-B2FF-A400-362C-5E48BFE5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1B9FF1-AEF6-5271-D355-A762B0729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6D09B7-B438-A135-7C84-3F8ADD89F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A1F3-C9B7-44F0-95FA-822B7FC0BE9D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A6D1DD-91B0-03E7-5242-B4BFF720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F9B52B-B04B-11ED-5B36-C9496D05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A7FB-F56F-4B33-B8ED-B55D0317B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5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68803B-56D3-A28C-B54F-2031DFC5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A7EE53-4E4C-D452-6ADB-64CD05B4E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96DDF1-1EC8-75E5-C820-9BDBB488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A1F3-C9B7-44F0-95FA-822B7FC0BE9D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8B6BA5-B4B6-01F6-3200-9106C0AC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138212-6C4E-89E0-1571-D6C52A18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A7FB-F56F-4B33-B8ED-B55D0317B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6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857BEB-1EFA-27CA-0682-07A17CC7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BF83F5-3844-9B14-71B9-3B52EF03E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7CB001-BF75-5049-5E9D-7D04EE57A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7E78AC-A26B-900A-5128-CBA36FF9E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A1F3-C9B7-44F0-95FA-822B7FC0BE9D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7420DD-6D54-1EAE-D6C6-0D5C11DC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3DE6CC-1FDD-2FCD-CA6B-E954F1AB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A7FB-F56F-4B33-B8ED-B55D0317B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4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FB66F-C3DC-5DAF-A270-231AFF83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C4AED3-8DB3-3CA1-A48F-A840CF868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E2890DA-29F6-89DD-A6FD-1F5D17D30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67D87AD-9C43-9E04-FDE7-A1D1CA983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58B7214-626D-1FEA-6FDC-3B887F3B3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1CE5611-06CE-7084-F418-59240F83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A1F3-C9B7-44F0-95FA-822B7FC0BE9D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EC481D5-8142-548C-E751-5B008E57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0D952EB-F67A-C39E-9CCD-DEF06BCB4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A7FB-F56F-4B33-B8ED-B55D0317B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6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EE5383-9597-F2F6-AD65-C57287868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EC6892A-D89C-76F5-8B23-D068703C8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A1F3-C9B7-44F0-95FA-822B7FC0BE9D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AE4A0EB-158D-BDCF-5C11-C996319B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CD447E4-47A1-E183-CE8D-7FFD006D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A7FB-F56F-4B33-B8ED-B55D0317B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6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A0BF93F-7C49-CA5A-EF5C-BC17EB721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A1F3-C9B7-44F0-95FA-822B7FC0BE9D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ED25BBD-91B3-FD9E-E0FF-8113E7796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50F122-6997-AF64-1C04-238707DE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A7FB-F56F-4B33-B8ED-B55D0317B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97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4A594B-E9CC-F7B8-A47D-75A07D49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F5FB7E-2ACF-C79A-033A-07F672C1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6C5A79-F082-5DA3-6FDA-890A6FFBF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B68450-C629-2878-E4A1-4100A929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A1F3-C9B7-44F0-95FA-822B7FC0BE9D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746B28-61F4-8383-BE14-C57B08B9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CE6477-5927-5AD1-84D8-923A92C6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A7FB-F56F-4B33-B8ED-B55D0317B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887984-CDAE-64C0-63C8-8E110F00C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D98BBFB-B679-9D89-FC19-F24E58FAF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84D35F-A3A6-B83F-0B49-33F00A6D4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590C38-1AC2-E16A-A0DE-FD369966D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A1F3-C9B7-44F0-95FA-822B7FC0BE9D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5BAC7A-829F-BBB9-2C44-C8EB71C11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57AFE4-5A52-ACE7-005E-EB46A44A9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A7FB-F56F-4B33-B8ED-B55D0317B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1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59F49C3-3FBB-C0A8-6EFA-481B2AFDF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EB19B5-FA35-C691-1949-680699F3B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BA36F6-3061-34CE-1BAB-49F7D1530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AA1F3-C9B7-44F0-95FA-822B7FC0BE9D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550C0D-9548-A7AC-6C0B-051E33563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C4570D-5759-6668-79E5-82998E1C3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8A7FB-F56F-4B33-B8ED-B55D0317B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7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6630F20-5361-1CF1-9CF3-21D43BFDE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2E6287E-A0BA-2F1E-DE53-84D16EC50B1E}"/>
              </a:ext>
            </a:extLst>
          </p:cNvPr>
          <p:cNvSpPr/>
          <p:nvPr/>
        </p:nvSpPr>
        <p:spPr>
          <a:xfrm>
            <a:off x="5686424" y="1562100"/>
            <a:ext cx="1270187" cy="2190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吹き出し: 円形 5">
            <a:extLst>
              <a:ext uri="{FF2B5EF4-FFF2-40B4-BE49-F238E27FC236}">
                <a16:creationId xmlns:a16="http://schemas.microsoft.com/office/drawing/2014/main" id="{F50A6D37-1B61-D142-FE87-947444A06F39}"/>
              </a:ext>
            </a:extLst>
          </p:cNvPr>
          <p:cNvSpPr/>
          <p:nvPr/>
        </p:nvSpPr>
        <p:spPr>
          <a:xfrm>
            <a:off x="7149353" y="1156166"/>
            <a:ext cx="2312894" cy="1030941"/>
          </a:xfrm>
          <a:prstGeom prst="wedgeEllipseCallout">
            <a:avLst>
              <a:gd name="adj1" fmla="val -34011"/>
              <a:gd name="adj2" fmla="val 66848"/>
            </a:avLst>
          </a:prstGeom>
          <a:solidFill>
            <a:srgbClr val="F2F2F2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筋肉は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 dirty="0">
                <a:solidFill>
                  <a:schemeClr val="tx1"/>
                </a:solidFill>
              </a:rPr>
              <a:t>裏切らない。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604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雄一 横山</dc:creator>
  <cp:lastModifiedBy>雄一 横山</cp:lastModifiedBy>
  <cp:revision>1</cp:revision>
  <dcterms:created xsi:type="dcterms:W3CDTF">2022-05-10T13:45:58Z</dcterms:created>
  <dcterms:modified xsi:type="dcterms:W3CDTF">2022-05-10T13:48:16Z</dcterms:modified>
</cp:coreProperties>
</file>