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5a6184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5a6184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5a6184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5a6184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5a6184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5a6184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5a618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5a618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5a618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5a618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5a6184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5a6184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5a6184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5a6184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5a6184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5a6184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Females’ Dialogue Entropy Analysis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SunHay Try (Hay)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investigate the role development of females’ character in movie industry throughout history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3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93927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better understand how the social perception toward women, which is</a:t>
            </a: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reflected through films,</a:t>
            </a: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changed throughout history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“Movie Corpus Data” from 1927 to 2010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220,579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conversational exchanges between 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10,292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pairs of movie characters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involves 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9,035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characters from 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617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movies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in total 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304,713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utterances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“movie metadata” included: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genres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release year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IMDB rating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number of IMDB votes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“character metadata” included: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- gender (for `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3,774`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characters)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- position on movie credits (`</a:t>
            </a: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3,321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` characters)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women’s involvement has been increasing 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various fields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expect t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entropy of female characters’ dialogues in movies to increase over the year.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“Movies are a mirror of society!”, said a wise man. 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-9" l="0" r="0" t="2114"/>
          <a:stretch/>
        </p:blipFill>
        <p:spPr>
          <a:xfrm>
            <a:off x="104425" y="549425"/>
            <a:ext cx="8839201" cy="32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121175" y="3997900"/>
            <a:ext cx="3004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Correlation  = 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-0.514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1642"/>
          <a:stretch/>
        </p:blipFill>
        <p:spPr>
          <a:xfrm>
            <a:off x="338150" y="420825"/>
            <a:ext cx="8467725" cy="4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2181"/>
          <a:stretch/>
        </p:blipFill>
        <p:spPr>
          <a:xfrm>
            <a:off x="152400" y="958550"/>
            <a:ext cx="8839200" cy="3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1017713"/>
            <a:ext cx="8839200" cy="33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‘1995-2010’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‘1935-1950’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594075" y="4388000"/>
            <a:ext cx="17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0.0022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Question?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