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93" r:id="rId3"/>
    <p:sldId id="299" r:id="rId4"/>
    <p:sldId id="275" r:id="rId5"/>
    <p:sldId id="294" r:id="rId6"/>
    <p:sldId id="292" r:id="rId7"/>
    <p:sldId id="295" r:id="rId8"/>
    <p:sldId id="296" r:id="rId9"/>
    <p:sldId id="297" r:id="rId10"/>
    <p:sldId id="288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4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F14A4-A827-0A42-A966-7D2AC6F4B909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68D78-380D-EC42-BBC1-C2762CF2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5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7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13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7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7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2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6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krh/parcel-vue-training" TargetMode="External"/><Relationship Id="rId2" Type="http://schemas.openxmlformats.org/officeDocument/2006/relationships/hyperlink" Target="https://github.com/creationix/nv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inwp.com/blog/angular-vs-vue-vs-react/#job-market" TargetMode="External"/><Relationship Id="rId7" Type="http://schemas.openxmlformats.org/officeDocument/2006/relationships/image" Target="../media/image7.tiff"/><Relationship Id="rId2" Type="http://schemas.openxmlformats.org/officeDocument/2006/relationships/hyperlink" Target="https://www.codeinwp.com/blog/angular-vs-vue-vs-react/#popula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hyperlink" Target="https://nuxtjs.org/" TargetMode="External"/><Relationship Id="rId4" Type="http://schemas.openxmlformats.org/officeDocument/2006/relationships/hyperlink" Target="https://www.azilen.com/blog/angular-vs-vue-vs-react-best-javascript-framework-in-201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celjs.org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urrott.com/google/202844/google-brings-dark-mode-pwa-support-to-chrome-on-mac" TargetMode="External"/><Relationship Id="rId2" Type="http://schemas.openxmlformats.org/officeDocument/2006/relationships/hyperlink" Target="https://developers.google.com/web/progressive-web-app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service-workers/" TargetMode="External"/><Relationship Id="rId2" Type="http://schemas.openxmlformats.org/officeDocument/2006/relationships/hyperlink" Target="https://developer.mozilla.org/en-US/docs/Web/Manife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C005-4799-7241-BE2B-B8450C0F9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57702"/>
            <a:ext cx="7766936" cy="1646302"/>
          </a:xfrm>
        </p:spPr>
        <p:txBody>
          <a:bodyPr/>
          <a:lstStyle/>
          <a:p>
            <a:r>
              <a:rPr lang="en-US" sz="4800" dirty="0"/>
              <a:t>Parcel </a:t>
            </a:r>
            <a:r>
              <a:rPr lang="en-US" sz="4800" dirty="0" err="1"/>
              <a:t>Vue</a:t>
            </a:r>
            <a:r>
              <a:rPr lang="en-US" sz="4800" dirty="0"/>
              <a:t> PWA 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CACD7-DB34-4B4E-BD5A-FB6B886B4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Yoshitake</a:t>
            </a:r>
            <a:r>
              <a:rPr lang="en-US" dirty="0"/>
              <a:t> Okada</a:t>
            </a:r>
          </a:p>
        </p:txBody>
      </p:sp>
    </p:spTree>
    <p:extLst>
      <p:ext uri="{BB962C8B-B14F-4D97-AF65-F5344CB8AC3E}">
        <p14:creationId xmlns:p14="http://schemas.microsoft.com/office/powerpoint/2010/main" val="262381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A30AF-D084-5A49-9912-348DAEFC4FE7}"/>
              </a:ext>
            </a:extLst>
          </p:cNvPr>
          <p:cNvSpPr/>
          <p:nvPr/>
        </p:nvSpPr>
        <p:spPr>
          <a:xfrm>
            <a:off x="7076107" y="2439099"/>
            <a:ext cx="1135116" cy="1135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Static website hosting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itle 62">
            <a:extLst>
              <a:ext uri="{FF2B5EF4-FFF2-40B4-BE49-F238E27FC236}">
                <a16:creationId xmlns:a16="http://schemas.microsoft.com/office/drawing/2014/main" id="{F55937FF-DEF6-4C45-9A89-D83A42F1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A55E4F-1F42-2046-BB02-C93E1549DD43}"/>
              </a:ext>
            </a:extLst>
          </p:cNvPr>
          <p:cNvCxnSpPr>
            <a:cxnSpLocks/>
          </p:cNvCxnSpPr>
          <p:nvPr/>
        </p:nvCxnSpPr>
        <p:spPr>
          <a:xfrm>
            <a:off x="5118491" y="3006657"/>
            <a:ext cx="16950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886A663-5C20-8D4A-BD0F-7A737094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53" y="4582345"/>
            <a:ext cx="799424" cy="79942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48816D-92E1-D047-9117-FFF44495E737}"/>
              </a:ext>
            </a:extLst>
          </p:cNvPr>
          <p:cNvCxnSpPr>
            <a:cxnSpLocks/>
          </p:cNvCxnSpPr>
          <p:nvPr/>
        </p:nvCxnSpPr>
        <p:spPr>
          <a:xfrm flipV="1">
            <a:off x="7661016" y="3784090"/>
            <a:ext cx="0" cy="6490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2F3F2-82B5-0D40-8464-3708039190D1}"/>
              </a:ext>
            </a:extLst>
          </p:cNvPr>
          <p:cNvCxnSpPr>
            <a:cxnSpLocks/>
          </p:cNvCxnSpPr>
          <p:nvPr/>
        </p:nvCxnSpPr>
        <p:spPr>
          <a:xfrm>
            <a:off x="2422302" y="3006657"/>
            <a:ext cx="16950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7BEE994-7ACB-9C46-BC89-BD210F69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16" y="2751053"/>
            <a:ext cx="695730" cy="81400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1630D0B-B93E-2144-A815-412E5D59CEDA}"/>
              </a:ext>
            </a:extLst>
          </p:cNvPr>
          <p:cNvSpPr txBox="1"/>
          <p:nvPr/>
        </p:nvSpPr>
        <p:spPr>
          <a:xfrm>
            <a:off x="1141536" y="2129974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Source code</a:t>
            </a:r>
            <a:br>
              <a:rPr lang="en-US" sz="1600" dirty="0"/>
            </a:br>
            <a:r>
              <a:rPr lang="en-US" sz="1200" dirty="0"/>
              <a:t>(</a:t>
            </a:r>
            <a:r>
              <a:rPr lang="en-US" sz="1200" dirty="0" err="1"/>
              <a:t>Vue</a:t>
            </a:r>
            <a:r>
              <a:rPr lang="en-US" sz="1200" dirty="0"/>
              <a:t>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8D1E42D-1740-B64F-A9D4-0B7F93F8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25" y="2663216"/>
            <a:ext cx="695730" cy="8140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CAB79E-C324-9D45-9A15-60EF501D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09" y="2663215"/>
            <a:ext cx="663261" cy="7760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679E7D-493C-D942-ACC6-7BEF31527E4B}"/>
              </a:ext>
            </a:extLst>
          </p:cNvPr>
          <p:cNvSpPr txBox="1"/>
          <p:nvPr/>
        </p:nvSpPr>
        <p:spPr>
          <a:xfrm>
            <a:off x="3779628" y="2124740"/>
            <a:ext cx="166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  <a:br>
              <a:rPr lang="en-US" sz="1600" dirty="0"/>
            </a:br>
            <a:r>
              <a:rPr lang="en-US" sz="1200" dirty="0"/>
              <a:t>(PWA (html + others))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B8C561-633E-824E-ABC5-37C650EE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09" y="3087682"/>
            <a:ext cx="696408" cy="6964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84B8918-4629-4E4A-9325-68E905AAC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360" y="2745639"/>
            <a:ext cx="604459" cy="6044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529F79-20EE-CD43-9677-209975064598}"/>
              </a:ext>
            </a:extLst>
          </p:cNvPr>
          <p:cNvSpPr/>
          <p:nvPr/>
        </p:nvSpPr>
        <p:spPr>
          <a:xfrm>
            <a:off x="5630671" y="2233915"/>
            <a:ext cx="3050342" cy="3588151"/>
          </a:xfrm>
          <a:prstGeom prst="rect">
            <a:avLst/>
          </a:prstGeom>
          <a:solidFill>
            <a:srgbClr val="EBEBE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AF78-2D0F-7444-A4E6-7CCC7EF0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4CD1-3FE4-FD43-AC3B-FA41A82D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Confirm you have node environment. If not, you can install from here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https://github.com/creationix/nvm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Access the following page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https://github.com/yokrh/parcel-vue</a:t>
            </a:r>
            <a:r>
              <a:rPr lang="en-US">
                <a:hlinkClick r:id="rId3"/>
              </a:rPr>
              <a:t>-training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Clone source code &amp; follow </a:t>
            </a:r>
            <a:r>
              <a:rPr lang="en-US" dirty="0" err="1"/>
              <a:t>README.md</a:t>
            </a:r>
            <a:r>
              <a:rPr lang="en-US" dirty="0"/>
              <a:t> to create a webpage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 your webpage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Try PWA!</a:t>
            </a:r>
          </a:p>
        </p:txBody>
      </p:sp>
    </p:spTree>
    <p:extLst>
      <p:ext uri="{BB962C8B-B14F-4D97-AF65-F5344CB8AC3E}">
        <p14:creationId xmlns:p14="http://schemas.microsoft.com/office/powerpoint/2010/main" val="36777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815-CB83-434A-A8AE-A5062438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AB5D-DF10-8C4E-8F88-A3DDFBAE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with you about some modern web technologies</a:t>
            </a:r>
          </a:p>
          <a:p>
            <a:pPr lvl="1"/>
            <a:r>
              <a:rPr lang="en-US" dirty="0" err="1"/>
              <a:t>Vue</a:t>
            </a:r>
            <a:endParaRPr lang="en-US" dirty="0"/>
          </a:p>
          <a:p>
            <a:pPr lvl="1"/>
            <a:r>
              <a:rPr lang="en-US" dirty="0"/>
              <a:t>Parcel</a:t>
            </a:r>
          </a:p>
          <a:p>
            <a:pPr lvl="1"/>
            <a:r>
              <a:rPr lang="en-US" dirty="0"/>
              <a:t>PWA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I introduce the technologies that will be used in hands-on</a:t>
            </a:r>
          </a:p>
          <a:p>
            <a:endParaRPr lang="en-US" dirty="0"/>
          </a:p>
          <a:p>
            <a:r>
              <a:rPr lang="en-US" dirty="0"/>
              <a:t>Then, in the later part, we do hands-on</a:t>
            </a:r>
          </a:p>
          <a:p>
            <a:pPr lvl="1"/>
            <a:r>
              <a:rPr lang="en-US" dirty="0"/>
              <a:t>create a simple web application by yourself and experience the technologies 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2B48BB-FFB1-4142-8C38-28FB935B8757}"/>
              </a:ext>
            </a:extLst>
          </p:cNvPr>
          <p:cNvCxnSpPr>
            <a:cxnSpLocks/>
          </p:cNvCxnSpPr>
          <p:nvPr/>
        </p:nvCxnSpPr>
        <p:spPr>
          <a:xfrm>
            <a:off x="2422302" y="3006657"/>
            <a:ext cx="16950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62">
            <a:extLst>
              <a:ext uri="{FF2B5EF4-FFF2-40B4-BE49-F238E27FC236}">
                <a16:creationId xmlns:a16="http://schemas.microsoft.com/office/drawing/2014/main" id="{F55937FF-DEF6-4C45-9A89-D83A42F1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Relationship between the technologies of this presentation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FA947B-334E-0249-849C-E31AF7CC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16" y="2751053"/>
            <a:ext cx="695730" cy="814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D83979-39AC-0C43-9C53-B7516A31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5" y="2663216"/>
            <a:ext cx="695730" cy="8140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08AB8E-453B-A24A-9BB3-2538D69B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09" y="2663215"/>
            <a:ext cx="663261" cy="7760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53DC3D-6376-EF47-9048-9B2DF2007C71}"/>
              </a:ext>
            </a:extLst>
          </p:cNvPr>
          <p:cNvSpPr txBox="1"/>
          <p:nvPr/>
        </p:nvSpPr>
        <p:spPr>
          <a:xfrm>
            <a:off x="3779630" y="2124740"/>
            <a:ext cx="166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  <a:br>
              <a:rPr lang="en-US" sz="1600" dirty="0"/>
            </a:br>
            <a:r>
              <a:rPr lang="en-US" sz="1200" dirty="0"/>
              <a:t>(PWA (html + others))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FABF0DD-A4BB-D746-BD91-9CB894E19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09" y="3087682"/>
            <a:ext cx="696408" cy="6964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244DC7-6DC8-244D-990C-B40F706A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360" y="2745639"/>
            <a:ext cx="604459" cy="604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0626D5-7F14-5342-B33F-0EB7C1217887}"/>
              </a:ext>
            </a:extLst>
          </p:cNvPr>
          <p:cNvSpPr txBox="1"/>
          <p:nvPr/>
        </p:nvSpPr>
        <p:spPr>
          <a:xfrm>
            <a:off x="1141536" y="2129974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Source code</a:t>
            </a:r>
            <a:br>
              <a:rPr lang="en-US" sz="1600" dirty="0"/>
            </a:br>
            <a:r>
              <a:rPr lang="en-US" sz="1200" dirty="0"/>
              <a:t>(</a:t>
            </a:r>
            <a:r>
              <a:rPr lang="en-US" sz="1200" dirty="0" err="1"/>
              <a:t>Vue</a:t>
            </a:r>
            <a:r>
              <a:rPr lang="en-US" sz="12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03BA9-0C53-064D-AFA8-B2B56C207F43}"/>
              </a:ext>
            </a:extLst>
          </p:cNvPr>
          <p:cNvSpPr/>
          <p:nvPr/>
        </p:nvSpPr>
        <p:spPr>
          <a:xfrm>
            <a:off x="7076107" y="2439099"/>
            <a:ext cx="1135116" cy="1135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Static website hosting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59C21A-3BC1-854F-84BF-D3025D814E04}"/>
              </a:ext>
            </a:extLst>
          </p:cNvPr>
          <p:cNvCxnSpPr>
            <a:cxnSpLocks/>
          </p:cNvCxnSpPr>
          <p:nvPr/>
        </p:nvCxnSpPr>
        <p:spPr>
          <a:xfrm>
            <a:off x="5118491" y="3006657"/>
            <a:ext cx="16950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1EA1144-6A34-6842-988E-CDC214A1B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953" y="4582345"/>
            <a:ext cx="799424" cy="79942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82EFE-5B81-5D41-AAC5-A21AA6F25C20}"/>
              </a:ext>
            </a:extLst>
          </p:cNvPr>
          <p:cNvCxnSpPr>
            <a:cxnSpLocks/>
          </p:cNvCxnSpPr>
          <p:nvPr/>
        </p:nvCxnSpPr>
        <p:spPr>
          <a:xfrm flipV="1">
            <a:off x="7661016" y="3784090"/>
            <a:ext cx="0" cy="6490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CFECC-8444-FB4A-8067-26EC2E0F8BE3}"/>
              </a:ext>
            </a:extLst>
          </p:cNvPr>
          <p:cNvSpPr/>
          <p:nvPr/>
        </p:nvSpPr>
        <p:spPr>
          <a:xfrm>
            <a:off x="5630671" y="2210765"/>
            <a:ext cx="3050342" cy="3588151"/>
          </a:xfrm>
          <a:prstGeom prst="rect">
            <a:avLst/>
          </a:prstGeom>
          <a:solidFill>
            <a:srgbClr val="EBEBE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D002-87C5-FC46-A1EB-3645E9AF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20AD-4321-1C4E-B800-1B602467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505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Vue.js</a:t>
            </a:r>
            <a:r>
              <a:rPr lang="en-US" dirty="0"/>
              <a:t> (or just 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  <a:p>
            <a:r>
              <a:rPr lang="en-US" dirty="0"/>
              <a:t>A web application front-end JavaScript framework</a:t>
            </a:r>
          </a:p>
          <a:p>
            <a:r>
              <a:rPr lang="en-US" dirty="0"/>
              <a:t>Made by Evan You</a:t>
            </a:r>
          </a:p>
          <a:p>
            <a:r>
              <a:rPr lang="en-US" dirty="0"/>
              <a:t>Simple, Light-weight, Sophisticated and New</a:t>
            </a:r>
          </a:p>
          <a:p>
            <a:r>
              <a:rPr lang="en-US" dirty="0"/>
              <a:t>Official site has good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3B1EA-1C7E-8C49-AA50-D1B4CBA9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61" y="1898475"/>
            <a:ext cx="1787645" cy="178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6658C-8B1E-564D-9089-0B372A3C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25" y="4285641"/>
            <a:ext cx="1180711" cy="1546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235B3-183F-9941-A399-301B9D0C12F1}"/>
              </a:ext>
            </a:extLst>
          </p:cNvPr>
          <p:cNvSpPr txBox="1"/>
          <p:nvPr/>
        </p:nvSpPr>
        <p:spPr>
          <a:xfrm>
            <a:off x="7355861" y="391630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https://vuejs.org/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46B7-C127-E94C-90C1-1B096728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BD09-020B-CA44-B215-70DEA31B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002593" cy="3880773"/>
          </a:xfrm>
        </p:spPr>
        <p:txBody>
          <a:bodyPr/>
          <a:lstStyle/>
          <a:p>
            <a:r>
              <a:rPr lang="en-US" dirty="0"/>
              <a:t>Become more popular, but pretty small market share in comparison with React or Angular</a:t>
            </a:r>
          </a:p>
          <a:p>
            <a:pPr marL="457200" lvl="1" indent="0">
              <a:buNone/>
            </a:pPr>
            <a:r>
              <a:rPr lang="en-US" sz="1200" dirty="0">
                <a:hlinkClick r:id="rId2"/>
              </a:rPr>
              <a:t>https://www.codeinwp.com/blog/angular-vs-vue-vs-react/#popularity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https://www.codeinwp.com/blog/angular-vs-vue-vs-react/#job-market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Nice reference of comparison between </a:t>
            </a:r>
            <a:r>
              <a:rPr lang="en-US" sz="1200" dirty="0" err="1"/>
              <a:t>Vue</a:t>
            </a:r>
            <a:r>
              <a:rPr lang="en-US" sz="1200" dirty="0"/>
              <a:t>, React, and Angular</a:t>
            </a:r>
            <a:br>
              <a:rPr lang="en-US" sz="1200" dirty="0">
                <a:hlinkClick r:id="rId4"/>
              </a:rPr>
            </a:br>
            <a:r>
              <a:rPr lang="en-US" sz="1200" dirty="0">
                <a:hlinkClick r:id="rId4"/>
              </a:rPr>
              <a:t>https://www.azilen.com/blog/angular-vs-vue-vs-react-best-javascript-framework-in-2018/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Suitable choice for </a:t>
            </a:r>
            <a:r>
              <a:rPr lang="en-US" dirty="0" err="1"/>
              <a:t>small~middle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For larger project, </a:t>
            </a:r>
            <a:r>
              <a:rPr lang="en-US" dirty="0" err="1"/>
              <a:t>Nuxtjs</a:t>
            </a:r>
            <a:r>
              <a:rPr lang="en-US" dirty="0"/>
              <a:t> is good option as a </a:t>
            </a:r>
            <a:r>
              <a:rPr lang="en-US" dirty="0" err="1"/>
              <a:t>Vue</a:t>
            </a:r>
            <a:r>
              <a:rPr lang="en-US" dirty="0"/>
              <a:t> application framework</a:t>
            </a:r>
          </a:p>
          <a:p>
            <a:pPr marL="514350" lvl="1" indent="0">
              <a:buNone/>
            </a:pPr>
            <a:r>
              <a:rPr lang="en-US" sz="1200" dirty="0">
                <a:hlinkClick r:id="rId5"/>
              </a:rPr>
              <a:t>https://nuxtjs.org/</a:t>
            </a:r>
            <a:endParaRPr lang="en-US" sz="1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989F8-86BC-B742-8E89-8F1A8DD02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927" y="2525209"/>
            <a:ext cx="2146979" cy="1210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EF604-971D-BE46-9C07-147A20395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263" y="4191499"/>
            <a:ext cx="996305" cy="9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46CE-2363-954D-A32E-A599E98E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5FBB-761E-5B48-82FE-AD9BB3D9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91972" cy="3880773"/>
          </a:xfrm>
        </p:spPr>
        <p:txBody>
          <a:bodyPr/>
          <a:lstStyle/>
          <a:p>
            <a:r>
              <a:rPr lang="en-US" dirty="0"/>
              <a:t>Web application bundler</a:t>
            </a:r>
          </a:p>
          <a:p>
            <a:r>
              <a:rPr lang="en-US" dirty="0"/>
              <a:t>Blazing fast</a:t>
            </a:r>
          </a:p>
          <a:p>
            <a:r>
              <a:rPr lang="en-US" dirty="0"/>
              <a:t>Zero configuration!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Suitable choice for small project</a:t>
            </a:r>
          </a:p>
          <a:p>
            <a:pPr lvl="1"/>
            <a:r>
              <a:rPr lang="en-US" dirty="0"/>
              <a:t>For larger project, Webpack is good option as a web application bundler, which can configure detail settings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7C60-1070-E849-B2C2-8F4320E7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22" y="1958429"/>
            <a:ext cx="2002420" cy="2002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B6AEC-209E-7F4D-BCEE-60373AB1F464}"/>
              </a:ext>
            </a:extLst>
          </p:cNvPr>
          <p:cNvSpPr txBox="1"/>
          <p:nvPr/>
        </p:nvSpPr>
        <p:spPr>
          <a:xfrm>
            <a:off x="7013455" y="3683850"/>
            <a:ext cx="169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https://parceljs.org/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03A9B-FF83-F146-91E7-4B8602307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336" y="4284124"/>
            <a:ext cx="2064606" cy="14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3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472E-674B-2347-894E-A057512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EBA0-69A7-5342-B6F8-459BB395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Progressive Web Apps</a:t>
            </a:r>
          </a:p>
          <a:p>
            <a:pPr marL="457200" lvl="1" indent="0">
              <a:buNone/>
            </a:pPr>
            <a:r>
              <a:rPr lang="en-US" sz="1200" dirty="0">
                <a:hlinkClick r:id="rId2"/>
              </a:rPr>
              <a:t>https://developers.google.com/web/progressive-web-apps/</a:t>
            </a:r>
            <a:endParaRPr lang="en-US" sz="1400" dirty="0"/>
          </a:p>
          <a:p>
            <a:pPr lvl="0">
              <a:buClr>
                <a:srgbClr val="5FCBEF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Enable your website to behave like a single native app</a:t>
            </a:r>
          </a:p>
          <a:p>
            <a:pPr lvl="1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PWA is a hybrid of regular web pages and a mobile application</a:t>
            </a:r>
          </a:p>
          <a:p>
            <a:pPr lvl="1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PWA can be downloaded on local of Smartphone or Desktop</a:t>
            </a:r>
          </a:p>
          <a:p>
            <a:pPr lvl="2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Like Android app, iOS app, or Desktop app</a:t>
            </a:r>
          </a:p>
          <a:p>
            <a:pPr marL="0" indent="0">
              <a:buClr>
                <a:srgbClr val="5FCBEF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5FCBEF"/>
              </a:buClr>
            </a:pPr>
            <a:r>
              <a:rPr lang="en-US" dirty="0"/>
              <a:t>PWAs available on all platforms since March 12</a:t>
            </a:r>
            <a:r>
              <a:rPr lang="en-US" baseline="30000" dirty="0"/>
              <a:t>th</a:t>
            </a:r>
            <a:r>
              <a:rPr lang="en-US" dirty="0"/>
              <a:t> 2019 !</a:t>
            </a:r>
          </a:p>
          <a:p>
            <a:pPr marL="457200" lvl="1" indent="0">
              <a:buClr>
                <a:srgbClr val="5FCBEF"/>
              </a:buClr>
              <a:buNone/>
            </a:pPr>
            <a:r>
              <a:rPr lang="en-US" sz="1200" dirty="0">
                <a:hlinkClick r:id="rId3"/>
              </a:rPr>
              <a:t>https://www.thurrott.com/google/202844/google-brings-dark-mode-pwa-support-to-chrome-on-mac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1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54A-A323-DB42-BAB9-814FDFD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427A-290A-B643-A428-0E49A4F3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make your website to PWA, you need</a:t>
            </a:r>
          </a:p>
          <a:p>
            <a:pPr lvl="1"/>
            <a:r>
              <a:rPr lang="en-US" dirty="0"/>
              <a:t>Manifest</a:t>
            </a:r>
          </a:p>
          <a:p>
            <a:pPr lvl="2"/>
            <a:r>
              <a:rPr lang="en-US" dirty="0"/>
              <a:t>Usually named </a:t>
            </a:r>
            <a:r>
              <a:rPr lang="en-US" dirty="0" err="1"/>
              <a:t>Manifest.json</a:t>
            </a:r>
            <a:r>
              <a:rPr lang="en-US" dirty="0"/>
              <a:t> (</a:t>
            </a:r>
            <a:r>
              <a:rPr lang="en-US" dirty="0" err="1"/>
              <a:t>Manifest.webmanifest</a:t>
            </a:r>
            <a:r>
              <a:rPr lang="en-US" dirty="0"/>
              <a:t> is more specific but used rarely)</a:t>
            </a:r>
          </a:p>
          <a:p>
            <a:pPr lvl="2"/>
            <a:r>
              <a:rPr lang="en-US" dirty="0"/>
              <a:t>It contains app information such as app name, author or icon</a:t>
            </a:r>
            <a:br>
              <a:rPr lang="en-US" dirty="0"/>
            </a:br>
            <a:r>
              <a:rPr lang="en-US" dirty="0">
                <a:hlinkClick r:id="rId2"/>
              </a:rPr>
              <a:t>https://developer.mozilla.org/en-US/docs/Web/Manifest</a:t>
            </a:r>
            <a:endParaRPr lang="en-US" dirty="0"/>
          </a:p>
          <a:p>
            <a:pPr lvl="1"/>
            <a:r>
              <a:rPr lang="en-US" dirty="0"/>
              <a:t>Service Worker</a:t>
            </a:r>
          </a:p>
          <a:p>
            <a:pPr lvl="2"/>
            <a:r>
              <a:rPr lang="en-US" dirty="0"/>
              <a:t>Usually named </a:t>
            </a:r>
            <a:r>
              <a:rPr lang="en-US" dirty="0" err="1"/>
              <a:t>sw.js</a:t>
            </a:r>
            <a:r>
              <a:rPr lang="en-US" dirty="0"/>
              <a:t> or </a:t>
            </a:r>
            <a:r>
              <a:rPr lang="en-US" dirty="0" err="1"/>
              <a:t>serviceworker.js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Service worker is a </a:t>
            </a:r>
            <a:r>
              <a:rPr lang="en-US" dirty="0"/>
              <a:t>programmable network proxy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between your app and Internet</a:t>
            </a:r>
          </a:p>
          <a:p>
            <a:pPr lvl="2"/>
            <a:r>
              <a:rPr lang="en-US" dirty="0"/>
              <a:t>It has some features. We don’t focus on Service worker now. For more detail: </a:t>
            </a:r>
            <a:r>
              <a:rPr lang="en-US" dirty="0">
                <a:hlinkClick r:id="rId3"/>
              </a:rPr>
              <a:t>https://developers.google.com/web/fundamentals/primers/service-workers/</a:t>
            </a:r>
            <a:endParaRPr lang="en-US" dirty="0"/>
          </a:p>
          <a:p>
            <a:pPr lvl="1"/>
            <a:r>
              <a:rPr lang="en-US" dirty="0"/>
              <a:t>HTTPS</a:t>
            </a:r>
          </a:p>
          <a:p>
            <a:pPr lvl="2"/>
            <a:r>
              <a:rPr lang="en-US" dirty="0"/>
              <a:t>Your webpage must be provided on HTTPS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49EB-875C-9447-AD26-C28A2CCB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hands-on!</a:t>
            </a:r>
          </a:p>
        </p:txBody>
      </p:sp>
    </p:spTree>
    <p:extLst>
      <p:ext uri="{BB962C8B-B14F-4D97-AF65-F5344CB8AC3E}">
        <p14:creationId xmlns:p14="http://schemas.microsoft.com/office/powerpoint/2010/main" val="3040460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{AF9569D9-55D5-5A46-90CE-E1C3D37DA5A7}tf10001060</Template>
  <TotalTime>698</TotalTime>
  <Words>310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Parcel Vue PWA hands-on</vt:lpstr>
      <vt:lpstr>Overview</vt:lpstr>
      <vt:lpstr>Relationship between the technologies of this presentation</vt:lpstr>
      <vt:lpstr>Vue</vt:lpstr>
      <vt:lpstr>Vue</vt:lpstr>
      <vt:lpstr>Parcel</vt:lpstr>
      <vt:lpstr>PWA</vt:lpstr>
      <vt:lpstr>PWA</vt:lpstr>
      <vt:lpstr>Let’s start hands-on!</vt:lpstr>
      <vt:lpstr>Architecture</vt:lpstr>
      <vt:lpstr>Hands-on Flow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</dc:creator>
  <cp:lastModifiedBy>Microsoft Office User</cp:lastModifiedBy>
  <cp:revision>61</cp:revision>
  <dcterms:created xsi:type="dcterms:W3CDTF">2019-02-27T02:23:13Z</dcterms:created>
  <dcterms:modified xsi:type="dcterms:W3CDTF">2019-03-15T07:11:56Z</dcterms:modified>
</cp:coreProperties>
</file>