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kshithchowdary kuchipudi" userId="2c187ee62a75154b" providerId="LiveId" clId="{080B58C7-0A83-4538-84FF-AB1691A19BAC}"/>
    <pc:docChg chg="modSld">
      <pc:chgData name="Yokshithchowdary kuchipudi" userId="2c187ee62a75154b" providerId="LiveId" clId="{080B58C7-0A83-4538-84FF-AB1691A19BAC}" dt="2024-10-30T08:05:11.183" v="21" actId="20577"/>
      <pc:docMkLst>
        <pc:docMk/>
      </pc:docMkLst>
      <pc:sldChg chg="modSp mod">
        <pc:chgData name="Yokshithchowdary kuchipudi" userId="2c187ee62a75154b" providerId="LiveId" clId="{080B58C7-0A83-4538-84FF-AB1691A19BAC}" dt="2024-10-30T08:04:54.092" v="1" actId="20577"/>
        <pc:sldMkLst>
          <pc:docMk/>
          <pc:sldMk cId="3892374007" sldId="257"/>
        </pc:sldMkLst>
        <pc:spChg chg="mod">
          <ac:chgData name="Yokshithchowdary kuchipudi" userId="2c187ee62a75154b" providerId="LiveId" clId="{080B58C7-0A83-4538-84FF-AB1691A19BAC}" dt="2024-10-30T08:04:54.092" v="1" actId="20577"/>
          <ac:spMkLst>
            <pc:docMk/>
            <pc:sldMk cId="3892374007" sldId="257"/>
            <ac:spMk id="3" creationId="{4FAEAC4D-DAD7-50F3-F0D2-BED81F99EE18}"/>
          </ac:spMkLst>
        </pc:spChg>
      </pc:sldChg>
      <pc:sldChg chg="modSp mod">
        <pc:chgData name="Yokshithchowdary kuchipudi" userId="2c187ee62a75154b" providerId="LiveId" clId="{080B58C7-0A83-4538-84FF-AB1691A19BAC}" dt="2024-10-30T08:05:11.183" v="21" actId="20577"/>
        <pc:sldMkLst>
          <pc:docMk/>
          <pc:sldMk cId="2041198756" sldId="275"/>
        </pc:sldMkLst>
        <pc:spChg chg="mod">
          <ac:chgData name="Yokshithchowdary kuchipudi" userId="2c187ee62a75154b" providerId="LiveId" clId="{080B58C7-0A83-4538-84FF-AB1691A19BAC}" dt="2024-10-30T08:05:11.183" v="21" actId="20577"/>
          <ac:spMkLst>
            <pc:docMk/>
            <pc:sldMk cId="2041198756" sldId="275"/>
            <ac:spMk id="2" creationId="{049D7B4E-65AB-60C0-3CE9-C2CBCD9EB0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E8B3-F719-9754-636C-D10AF68C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2264-FC3F-8DA5-ACB5-08D155C55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9E54-924A-A6FF-083C-DA202397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47EE-1B7C-E0ED-C8A9-CCD1BF99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D5DF-8BA3-F28D-AED1-89FFB223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3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A067-0A94-25E6-7857-5D669581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6909C-E89E-A503-A90B-C1B73E8B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22C4-7CAE-519F-D3D1-4BB72AED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B720-E7ED-63EE-0EA7-28239E7B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ED22-ABCF-68A9-4BAC-85DDD69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42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E7CAA-2701-F156-78EA-FE1D8CF5D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D96CA-AA53-9AAA-7458-1CE11B524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2B12-42CD-F60D-68FC-7A2F4B0A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6F33-CB56-1100-0B75-257DD1C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E5AD-9000-9AED-D98B-595F7899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34E1-C977-72A2-613B-8241D515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B1FD-642A-D01C-FB0B-B5763B856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2DC7-49FA-4383-789D-495181C0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7751-3244-46A9-2640-42905A82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99E7-2E9D-924E-3DB0-2C9925AE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0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0871-D1A8-6846-3080-142C33BF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1A19C-4C99-0F82-0499-396AAE27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DDB8-174D-FDEE-C260-C4AB0269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A3A6-1A43-F644-1AF8-1A3CB501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15C6-5FF8-ED83-6E11-F2C3A9A6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8ADC-BC0A-2419-B5BC-75DAE6A5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AE5D-5874-0DC8-B9C2-429A7778C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D2504-B3BD-473C-40FF-3506DBCA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3F51B-2488-05B2-2636-F98D8E13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27847-29AA-BB1C-CB58-F55880FC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A44B-0F4B-0B33-B648-FC853839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5946-3D49-3128-B1F0-D30F0C66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6E897-903D-0538-0FDF-6CF38648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CF4B6-E354-7FEC-116B-F3734B13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AA029-F2D4-33F7-5F54-2B58C265B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19F61-202B-88B5-A2E0-517A9BAB9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16A81-2A54-3792-0F30-C50660E1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4289C-86BA-015D-6373-7B87F3AC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52D4E-B08E-E261-E27F-670BE586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2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A33B-DB76-BF07-7FE0-8B81A9B4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E4B3C-75C1-5BC5-755B-DA872A9E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4AA0-E685-C941-2414-3D2EB6C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D49D1-3A4A-E1E0-8939-4B92E4F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6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75504-97AA-06DC-D396-FA4E342B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0C263-1035-ECEC-9910-0E9CA6C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746B1-9569-C540-DA85-6EEFCA77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5B8F-A906-AA45-7090-5873B660E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F11E-B029-A1E0-6AA3-0B4CC31B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0B5FE-A37B-00C4-64C2-3921519A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79BD8-A378-9503-36B7-39AF21AB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CC59D-06AA-47CD-8193-900CBFCD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D9524-CC87-F981-0879-4020D312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53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7528-C0E6-0A1F-B914-70340A0F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036E5-77D9-6FDA-7ABC-C3D1ABAAC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E50E5-6761-80DA-8ED2-3298B5871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1F79-3C4A-65FC-013E-7ED4ED25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846A9-1C17-E719-B27C-D2BA0A87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9A25-B5BF-72D5-4F33-D95444F1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2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2502-1368-927C-CE30-31EE5D9C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FA27-FF43-E355-3AE8-E8CAC5F8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32D18-7340-6A82-C05E-7BA77F6E5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5691D-9941-48AD-81D0-9F648B8C3B97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53CE-AA37-070D-3742-B23F4DAEB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951A-CA49-8877-4814-073EBBA62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A911D-B56F-4079-BD92-68E42D2E2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3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AAE2-1FAC-8868-DF69-0E064C78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 AND ALGORTHMS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8AA1B-C9BA-A1F1-416A-2CF6DE73B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6000" dirty="0"/>
              <a:t>PROJECT</a:t>
            </a:r>
          </a:p>
          <a:p>
            <a:r>
              <a:rPr lang="en-IN" sz="60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57443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4CC8-5786-7FA5-B7B2-B040183B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1831-0C5C-61B7-F36D-5BECD3C8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</a:p>
          <a:p>
            <a:r>
              <a:rPr lang="en-US" sz="2000" dirty="0"/>
              <a:t>Successfully implemented a functional bus reservation system using Linked List, Stack, and Queue.</a:t>
            </a:r>
          </a:p>
          <a:p>
            <a:r>
              <a:rPr lang="en-US" sz="2000" dirty="0"/>
              <a:t>Provides full reservation capabilities, including search, booking, confirmation, and cancellation.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77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D52-A4D7-10BB-BEA2-C08FA134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84DEB-E991-4491-41C2-97C5B0297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380" y="1825625"/>
            <a:ext cx="5383239" cy="4351338"/>
          </a:xfrm>
        </p:spPr>
      </p:pic>
    </p:spTree>
    <p:extLst>
      <p:ext uri="{BB962C8B-B14F-4D97-AF65-F5344CB8AC3E}">
        <p14:creationId xmlns:p14="http://schemas.microsoft.com/office/powerpoint/2010/main" val="368896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694C-0DF0-1BE1-B533-2A834534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1166D-E045-3B64-3396-BFA35FB91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642" y="1825625"/>
            <a:ext cx="5132715" cy="4351338"/>
          </a:xfrm>
        </p:spPr>
      </p:pic>
    </p:spTree>
    <p:extLst>
      <p:ext uri="{BB962C8B-B14F-4D97-AF65-F5344CB8AC3E}">
        <p14:creationId xmlns:p14="http://schemas.microsoft.com/office/powerpoint/2010/main" val="315503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3D66-398E-9790-E69B-A6A1BF0E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CA7F6-66A7-2D7F-DEE4-93209E508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777" y="1825625"/>
            <a:ext cx="3790446" cy="4351338"/>
          </a:xfrm>
        </p:spPr>
      </p:pic>
    </p:spTree>
    <p:extLst>
      <p:ext uri="{BB962C8B-B14F-4D97-AF65-F5344CB8AC3E}">
        <p14:creationId xmlns:p14="http://schemas.microsoft.com/office/powerpoint/2010/main" val="403054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E59E-EF04-E41A-6C87-CF0CF385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B0C99-0759-A303-6FC7-F2A04749A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816" y="1825625"/>
            <a:ext cx="4082367" cy="4351338"/>
          </a:xfrm>
        </p:spPr>
      </p:pic>
    </p:spTree>
    <p:extLst>
      <p:ext uri="{BB962C8B-B14F-4D97-AF65-F5344CB8AC3E}">
        <p14:creationId xmlns:p14="http://schemas.microsoft.com/office/powerpoint/2010/main" val="257397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E9B6-62A3-AFC0-4D62-5FB41E51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99290-2742-B03B-4676-C107CE75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94" y="1825625"/>
            <a:ext cx="10336612" cy="4351338"/>
          </a:xfrm>
        </p:spPr>
      </p:pic>
    </p:spTree>
    <p:extLst>
      <p:ext uri="{BB962C8B-B14F-4D97-AF65-F5344CB8AC3E}">
        <p14:creationId xmlns:p14="http://schemas.microsoft.com/office/powerpoint/2010/main" val="352985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C2E9-2BDC-76B3-4BB8-0EAB9DF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8F450-2F3D-F79F-BBD5-7058434C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837" y="2210344"/>
            <a:ext cx="7354326" cy="3581900"/>
          </a:xfrm>
        </p:spPr>
      </p:pic>
    </p:spTree>
    <p:extLst>
      <p:ext uri="{BB962C8B-B14F-4D97-AF65-F5344CB8AC3E}">
        <p14:creationId xmlns:p14="http://schemas.microsoft.com/office/powerpoint/2010/main" val="161938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3359-C32B-6F0E-5DB4-3EA60EE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43247B-39C1-A7B3-B3A3-A87B8266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082" y="1825625"/>
            <a:ext cx="5303835" cy="4351338"/>
          </a:xfrm>
        </p:spPr>
      </p:pic>
    </p:spTree>
    <p:extLst>
      <p:ext uri="{BB962C8B-B14F-4D97-AF65-F5344CB8AC3E}">
        <p14:creationId xmlns:p14="http://schemas.microsoft.com/office/powerpoint/2010/main" val="11144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29D7-A9F1-BA87-BE23-7370426C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4D0D2-594B-9077-C304-729219CC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681" y="2253212"/>
            <a:ext cx="4210638" cy="3496163"/>
          </a:xfrm>
        </p:spPr>
      </p:pic>
    </p:spTree>
    <p:extLst>
      <p:ext uri="{BB962C8B-B14F-4D97-AF65-F5344CB8AC3E}">
        <p14:creationId xmlns:p14="http://schemas.microsoft.com/office/powerpoint/2010/main" val="216184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7B4E-65AB-60C0-3CE9-C2CBCD9E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CONFIRMED TICKET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8DF87-96FE-404E-05A3-6342B505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390" y="1825625"/>
            <a:ext cx="3735219" cy="4351338"/>
          </a:xfrm>
        </p:spPr>
      </p:pic>
    </p:spTree>
    <p:extLst>
      <p:ext uri="{BB962C8B-B14F-4D97-AF65-F5344CB8AC3E}">
        <p14:creationId xmlns:p14="http://schemas.microsoft.com/office/powerpoint/2010/main" val="204119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4C59-595D-8C7B-0BB1-E03D0B2FB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 RESERVATION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A257D-1E85-ED47-90CC-E7E1ED010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8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6540-4559-154A-0EC6-00E21B36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AEAC-35A9-089A-BEF9-48F5887F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BusNode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Stores a Bus object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BusLinkedList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new_node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BusNode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new_node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new_node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travel_date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travel_date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.fromCity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travel_date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Number: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.bus_number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Driver: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.driver_name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"Departure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.departure_time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Fare: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.fare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buses available for the given route and date."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arrival_time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departure_time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driver_name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arrival_time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arrival_time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departure_time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departure_time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Added express flag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32 seats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store reserved information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reserve_seat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display_seats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Show booked and available seats before reserving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number_of_tickets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"How many tickets do you want to book?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number_of_tickets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must book at least one ticket."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a single PIN for all tickets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confirmation PIN for all tickets is: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PIN to user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total_cost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Variable to accumulate total cost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number_of_tickets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Seat Number (1-32):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Invalid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Seat Number! There are only 32 seats."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Passenger's Name: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Passenger's Age: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passenger_gender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Passenger's Gender: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passenger_mobile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Passenger's Mobile Number: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Reserve seat and save passenger information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"Confirmed"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Show as confirmed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passenger information along with the single PIN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reserved_info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passenger_gender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"mobile"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passenger_mobile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 single PIN for all tickets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has been reserved for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passenger_name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total_cost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Accumulate total fare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already reserved. Please select another seat."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fare for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number_of_tickets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tickets is: $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total_cost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input. Please enter a valid seat number."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display_seats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Seats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 Bus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list to hold seat status for the current row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"Confirmed"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row_display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|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row_display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Join the seat statuses with a separator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"""Generate a four-digit confirmation PIN."""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BusReservationSystem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BusLinkedList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Using linked list to store buses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waiting_queue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Queue for waiting passengers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reserved_stack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Stack for recently reserved seats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predefined_buses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Predefined buses when the system initializes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predefined_buses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"""Add predefined buses for a weekly schedule."""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"Coimbatore"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Pallakkad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Ettimadai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Podanur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"10:00 AM"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"11:00 AM"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"12:00 PM"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"1:00 PM"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"2:00 PM"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"3:00 PM"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"4:00 PM"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"5:00 PM"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"Jane Smith"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"Jim Brown"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"Emily Davis"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25.0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30.0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35.0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Weekly schedule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travel_date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Prevent a bus from going to the same city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departure_time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arrival_time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Randomly decide if the bus is express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driver_name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arrival_time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departure_time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travel_date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boarding city: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destination city: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travel_date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travel date (YYYY-MM-DD):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to_city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travel_date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reserve_seat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Bus Number: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.reserve_seat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reserved_stack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Track reserved buses in stack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 not found."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confirm_ticket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Bus Number: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confirmation PIN: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Collect all reservations for the provided PIN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.reserved_info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total fare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total_fare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.fare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total fare for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tickets is: $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total_fare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payment_amount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payment amount: $"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Simple payment validation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payment_amount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total_fare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"Payment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$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payment_amount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successful!"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ticket details to a text file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"ticket_confirmation.txt"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ticket is confirmed!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"Passenger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Seat Number: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Mobile: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'mobile'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Automatically open the text file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"ticket_confirmation.txt"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"Insufficient payment. Tickets cannot be confirmed."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PIN. Please try again."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 not found."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buses available."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Buses:"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express_tag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(Express)"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Number: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.bus_number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From: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.fromCity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To: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.toCity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"Departure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.departure_time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Arrival: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.arrival_time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Fare: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.fare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express_tag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show_express_buses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Express Buses:"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.express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Number: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.bus_number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From: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.fromCity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To: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.toCity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"Departure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.departure_time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Arrival: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.arrival_time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Fare: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.fare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express buses available."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cancel_ticket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Bus Number: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buses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confirmation PIN: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 reservations matching the PIN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cancelled_reservations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.reserved_info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cancelled_reservations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cancelled_reservations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reservation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seat_number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.seats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Mark seat as empty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.reserved_info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.reserved_info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from reserved info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reservations with PIN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have been cancelled."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PIN. No matching reservations found."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"Bus not found."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BusReservationSystem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the Bus Reservation System"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 Display All Buses"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 Search for Buses"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 Reserve a Seat"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 Confirm Ticket"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"5. Show Express Buses"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"6. Cancel Ticket"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"7. Exit"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choice: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reserve_seat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confirm_ticket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show_express_buses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'6'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cancel_ticket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'7'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"Thank you for using the Bus Reservation System. Goodbye!"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choice. Please try again."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2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A91-CD9D-FD95-7195-D2386BA0D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BC913-81D2-7941-AEAB-E3DCB8CC4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7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ED48-A9D1-F25C-E06D-9F1BDC6A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EAC4D-DAD7-50F3-F0D2-BED81F99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CB.SC.U4CSE23413-DUGGINENI AKHIL</a:t>
            </a:r>
          </a:p>
          <a:p>
            <a:r>
              <a:rPr lang="en-US" dirty="0"/>
              <a:t>CB.SC.U4CSE23414-E.RATAN RAJA</a:t>
            </a:r>
          </a:p>
          <a:p>
            <a:r>
              <a:rPr lang="en-US" dirty="0"/>
              <a:t>CB.SC.U4CSE23419-K.VARSHITH</a:t>
            </a:r>
          </a:p>
          <a:p>
            <a:r>
              <a:rPr lang="en-US" dirty="0"/>
              <a:t>CB.SC.U4CSE23421-K-YOKSHITH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37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338E-E220-2952-CA60-917F680C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B2FB-D2E6-194B-A65D-60C8823F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bus reservation system that allows users to view, search, and reserve seats on buses.</a:t>
            </a:r>
          </a:p>
          <a:p>
            <a:r>
              <a:rPr lang="en-US" b="1" dirty="0"/>
              <a:t>Features</a:t>
            </a:r>
            <a:r>
              <a:rPr lang="en-US" dirty="0"/>
              <a:t>: 1. Display All Buses</a:t>
            </a:r>
          </a:p>
          <a:p>
            <a:r>
              <a:rPr lang="en-US" dirty="0"/>
              <a:t>                     2. Search for Buses</a:t>
            </a:r>
          </a:p>
          <a:p>
            <a:r>
              <a:rPr lang="en-US" dirty="0"/>
              <a:t>                     3. Reserve a Seat</a:t>
            </a:r>
          </a:p>
          <a:p>
            <a:r>
              <a:rPr lang="en-US" dirty="0"/>
              <a:t>                     4. Confirm Ticket</a:t>
            </a:r>
          </a:p>
          <a:p>
            <a:r>
              <a:rPr lang="en-US" dirty="0"/>
              <a:t>                     5. Show Express Buses</a:t>
            </a:r>
          </a:p>
          <a:p>
            <a:r>
              <a:rPr lang="en-US" dirty="0"/>
              <a:t>                    6. Cancel Ticket</a:t>
            </a:r>
          </a:p>
          <a:p>
            <a:r>
              <a:rPr lang="en-US" dirty="0"/>
              <a:t>                    7. 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87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91E6-55B1-07C3-D7CC-D1A5FCC3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B2B3-F476-2A74-377F-6370747A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b="1" dirty="0"/>
              <a:t>Linked List</a:t>
            </a:r>
            <a:r>
              <a:rPr lang="en-US" sz="3300" dirty="0"/>
              <a:t>:</a:t>
            </a:r>
          </a:p>
          <a:p>
            <a:r>
              <a:rPr lang="en-US" sz="2400" b="1" dirty="0"/>
              <a:t>Why</a:t>
            </a:r>
            <a:r>
              <a:rPr lang="en-US" sz="2400" dirty="0"/>
              <a:t>: Allows flexible storage and easy traversal of buses.</a:t>
            </a:r>
          </a:p>
          <a:p>
            <a:r>
              <a:rPr lang="en-US" sz="2400" b="1" dirty="0"/>
              <a:t>How</a:t>
            </a:r>
            <a:r>
              <a:rPr lang="en-US" sz="2400" dirty="0"/>
              <a:t>: Each </a:t>
            </a:r>
            <a:r>
              <a:rPr lang="en-US" sz="2400" dirty="0" err="1"/>
              <a:t>BusNode</a:t>
            </a:r>
            <a:r>
              <a:rPr lang="en-US" sz="2400" dirty="0"/>
              <a:t> contains a bus and a reference to the next node.</a:t>
            </a:r>
          </a:p>
          <a:p>
            <a:r>
              <a:rPr lang="en-US" sz="3300" b="1" dirty="0"/>
              <a:t>Stack</a:t>
            </a:r>
            <a:r>
              <a:rPr lang="en-US" sz="3300" dirty="0"/>
              <a:t>:</a:t>
            </a:r>
          </a:p>
          <a:p>
            <a:r>
              <a:rPr lang="en-US" sz="2400" b="1" dirty="0"/>
              <a:t>Why</a:t>
            </a:r>
            <a:r>
              <a:rPr lang="en-US" sz="2400" dirty="0"/>
              <a:t>: Tracks recently reserved buses for efficient last-in, first-out access.</a:t>
            </a:r>
          </a:p>
          <a:p>
            <a:r>
              <a:rPr lang="en-US" sz="2400" b="1" dirty="0"/>
              <a:t>How</a:t>
            </a:r>
            <a:r>
              <a:rPr lang="en-US" sz="2400" dirty="0"/>
              <a:t>: Each bus reserved is pushed to a stack, making recent bookings easy to access.</a:t>
            </a:r>
          </a:p>
          <a:p>
            <a:r>
              <a:rPr lang="en-US" sz="3000" b="1" dirty="0"/>
              <a:t>Queue</a:t>
            </a:r>
            <a:r>
              <a:rPr lang="en-US" sz="3000" dirty="0"/>
              <a:t>:</a:t>
            </a:r>
          </a:p>
          <a:p>
            <a:r>
              <a:rPr lang="en-US" sz="2200" b="1" dirty="0"/>
              <a:t>Why</a:t>
            </a:r>
            <a:r>
              <a:rPr lang="en-US" sz="2200" dirty="0"/>
              <a:t>: Manages waiting passengers when buses are full, supporting first-come, first-served order.</a:t>
            </a:r>
          </a:p>
          <a:p>
            <a:r>
              <a:rPr lang="en-US" sz="2200" b="1" dirty="0"/>
              <a:t>How</a:t>
            </a:r>
            <a:r>
              <a:rPr lang="en-US" sz="2200" dirty="0"/>
              <a:t>: Passengers in line are stored in a queue; dequeued when seats are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39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87E2-19EF-970E-7DA6-30395447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  STRUCTURES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39A1-B4F5-34C0-7110-2D2E7F1B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BusLinkedList</a:t>
            </a:r>
            <a:r>
              <a:rPr lang="en-IN" dirty="0"/>
              <a:t> : </a:t>
            </a:r>
            <a:r>
              <a:rPr lang="en-US" sz="2000" dirty="0"/>
              <a:t>Stores all buses as a linked list for easy addition, deletion, and traversal.</a:t>
            </a:r>
          </a:p>
          <a:p>
            <a:r>
              <a:rPr lang="en-IN" b="1" dirty="0" err="1"/>
              <a:t>BusNode</a:t>
            </a:r>
            <a:r>
              <a:rPr lang="en-IN" dirty="0"/>
              <a:t> : </a:t>
            </a:r>
            <a:r>
              <a:rPr lang="en-US" sz="2000" dirty="0"/>
              <a:t>Each node stores a bus object.</a:t>
            </a:r>
          </a:p>
          <a:p>
            <a:r>
              <a:rPr lang="en-IN" b="1" dirty="0" err="1"/>
              <a:t>BusClass</a:t>
            </a:r>
            <a:r>
              <a:rPr lang="en-IN" dirty="0"/>
              <a:t> : </a:t>
            </a:r>
          </a:p>
          <a:p>
            <a:pPr lvl="3"/>
            <a:r>
              <a:rPr lang="en-IN" sz="2000" dirty="0"/>
              <a:t>Attributes: </a:t>
            </a:r>
            <a:r>
              <a:rPr lang="en-US" sz="2000" dirty="0"/>
              <a:t>Contains bus-specific information like number, driver, route, fare, and date.</a:t>
            </a:r>
          </a:p>
          <a:p>
            <a:pPr lvl="3"/>
            <a:r>
              <a:rPr lang="en-IN" sz="2000" dirty="0"/>
              <a:t>Functions : </a:t>
            </a:r>
            <a:r>
              <a:rPr lang="en-US" sz="2000" dirty="0" err="1"/>
              <a:t>reserve_seat</a:t>
            </a:r>
            <a:r>
              <a:rPr lang="en-US" sz="2000" dirty="0"/>
              <a:t>(): Handles seat selection and reservation.</a:t>
            </a:r>
          </a:p>
          <a:p>
            <a:pPr marL="2286000" lvl="5" indent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display_seats</a:t>
            </a:r>
            <a:r>
              <a:rPr lang="en-US" sz="2000" dirty="0"/>
              <a:t>(): Displays current seat availability</a:t>
            </a:r>
          </a:p>
          <a:p>
            <a:pPr lvl="3"/>
            <a:r>
              <a:rPr lang="en-US" sz="2000" dirty="0" err="1"/>
              <a:t>BusReservationSystem</a:t>
            </a:r>
            <a:r>
              <a:rPr lang="en-US" sz="2000" dirty="0"/>
              <a:t>:</a:t>
            </a:r>
          </a:p>
          <a:p>
            <a:pPr marL="2286000" lvl="5" indent="0">
              <a:buNone/>
            </a:pPr>
            <a:r>
              <a:rPr lang="en-US" sz="2000" dirty="0"/>
              <a:t>         Manages all main functionalities, including predefined buses, search,      	reservation, and ticket confirmation.</a:t>
            </a:r>
          </a:p>
          <a:p>
            <a:pPr lvl="3"/>
            <a:endParaRPr lang="en-US" sz="2000" dirty="0"/>
          </a:p>
          <a:p>
            <a:pPr lvl="6"/>
            <a:endParaRPr lang="en-US" sz="2000" dirty="0"/>
          </a:p>
          <a:p>
            <a:pPr marL="2743200" lvl="6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9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0F76-EABD-37EA-0808-80325655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FUNCTIONALITIES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C7F2-AE91-F786-FFEB-FDAE7780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b="1" dirty="0"/>
              <a:t>Display All Buses</a:t>
            </a:r>
            <a:r>
              <a:rPr lang="en-US" sz="3600" dirty="0"/>
              <a:t>:</a:t>
            </a:r>
          </a:p>
          <a:p>
            <a:r>
              <a:rPr lang="en-US" dirty="0"/>
              <a:t>Shows a list of all available buses, their routes, timings, fare, and whether they’re express.</a:t>
            </a:r>
          </a:p>
          <a:p>
            <a:r>
              <a:rPr lang="en-US" sz="3600" b="1" dirty="0"/>
              <a:t>Search Buses:</a:t>
            </a:r>
          </a:p>
          <a:p>
            <a:r>
              <a:rPr lang="en-US" dirty="0"/>
              <a:t>Allows users to search for buses based on boarding location, destination, and travel date.</a:t>
            </a:r>
          </a:p>
          <a:p>
            <a:r>
              <a:rPr lang="en-US" sz="4000" b="1" dirty="0"/>
              <a:t>Reserve a Seat</a:t>
            </a:r>
            <a:r>
              <a:rPr lang="en-US" sz="4000" dirty="0"/>
              <a:t>:</a:t>
            </a:r>
          </a:p>
          <a:p>
            <a:r>
              <a:rPr lang="en-US" dirty="0"/>
              <a:t>Enables users to book seats by entering passenger details and generates a unique PIN for ticket confirmation.</a:t>
            </a:r>
          </a:p>
          <a:p>
            <a:r>
              <a:rPr lang="en-US" sz="4000" b="1" dirty="0"/>
              <a:t>Confirm Ticket</a:t>
            </a:r>
            <a:r>
              <a:rPr lang="en-US" sz="4000" dirty="0"/>
              <a:t>:</a:t>
            </a:r>
          </a:p>
          <a:p>
            <a:r>
              <a:rPr lang="en-US" dirty="0"/>
              <a:t>Confirms bookings once payment is made, using the generated PIN for verification.</a:t>
            </a:r>
          </a:p>
          <a:p>
            <a:r>
              <a:rPr lang="en-US" sz="4000" b="1" dirty="0"/>
              <a:t>Cancel Ticket</a:t>
            </a:r>
            <a:r>
              <a:rPr lang="en-US" sz="4000" dirty="0"/>
              <a:t>:</a:t>
            </a:r>
          </a:p>
          <a:p>
            <a:r>
              <a:rPr lang="en-US" dirty="0"/>
              <a:t>Cancels reservations by PIN, updates seat status to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3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015-1E85-8632-BEA4-80AEC857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89D2-318B-383C-9780-2ACC19A3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Express Buses</a:t>
            </a:r>
            <a:r>
              <a:rPr lang="en-US" dirty="0"/>
              <a:t>:</a:t>
            </a:r>
          </a:p>
          <a:p>
            <a:r>
              <a:rPr lang="en-US" sz="2000" dirty="0"/>
              <a:t>Certain buses are marked as express for faster travel. Users can filter to view only express options.</a:t>
            </a:r>
          </a:p>
          <a:p>
            <a:r>
              <a:rPr lang="en-US" b="1" dirty="0"/>
              <a:t>Waiting Queue</a:t>
            </a:r>
            <a:r>
              <a:rPr lang="en-US" dirty="0"/>
              <a:t>:</a:t>
            </a:r>
          </a:p>
          <a:p>
            <a:r>
              <a:rPr lang="en-US" sz="2000" dirty="0"/>
              <a:t>If the bus is fully booked, passengers are placed in a queue (not yet implemented but planned).</a:t>
            </a:r>
          </a:p>
          <a:p>
            <a:r>
              <a:rPr lang="en-US" b="1" dirty="0"/>
              <a:t>Seat Map Management</a:t>
            </a:r>
            <a:r>
              <a:rPr lang="en-US" dirty="0"/>
              <a:t>:</a:t>
            </a:r>
          </a:p>
          <a:p>
            <a:r>
              <a:rPr lang="en-US" sz="2000" dirty="0"/>
              <a:t>32 seats arranged in an 8x4 grid are managed for each bus, tracking available and reserved seats.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66FD-FE60-336E-8D90-B520DBF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6590-2B29-C934-1634-F9D24686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 err="1"/>
              <a:t>BusReservationSystem</a:t>
            </a:r>
            <a:r>
              <a:rPr lang="en-US" sz="3500" b="1" dirty="0"/>
              <a:t>:</a:t>
            </a:r>
          </a:p>
          <a:p>
            <a:r>
              <a:rPr lang="en-US" sz="3000" b="1" dirty="0" err="1"/>
              <a:t>Predefined_buses</a:t>
            </a:r>
            <a:r>
              <a:rPr lang="en-US" sz="3000" b="1" dirty="0"/>
              <a:t>(): </a:t>
            </a:r>
            <a:r>
              <a:rPr lang="en-US" sz="2200" dirty="0"/>
              <a:t>Initializes buses with a weekly schedule, assigning random drivers and timings.</a:t>
            </a:r>
          </a:p>
          <a:p>
            <a:r>
              <a:rPr lang="en-US" sz="3000" b="1" dirty="0" err="1"/>
              <a:t>Generate_pin</a:t>
            </a:r>
            <a:r>
              <a:rPr lang="en-US" sz="3000" b="1" dirty="0"/>
              <a:t>(): </a:t>
            </a:r>
            <a:r>
              <a:rPr lang="en-US" sz="2200" dirty="0"/>
              <a:t>Generates a 4-digit PIN for secure reservation tracking.</a:t>
            </a:r>
          </a:p>
          <a:p>
            <a:r>
              <a:rPr lang="en-US" b="1" dirty="0"/>
              <a:t>Additional Note: </a:t>
            </a:r>
            <a:r>
              <a:rPr lang="en-US" sz="2200" dirty="0"/>
              <a:t>Bus objects are dynamically added to </a:t>
            </a:r>
            <a:r>
              <a:rPr lang="en-US" sz="2200" dirty="0" err="1"/>
              <a:t>BusLinkedList</a:t>
            </a:r>
            <a:r>
              <a:rPr lang="en-US" sz="2200" dirty="0"/>
              <a:t>, simulating real-world scalability.</a:t>
            </a:r>
          </a:p>
          <a:p>
            <a:r>
              <a:rPr lang="en-US" b="1" dirty="0"/>
              <a:t>Seat Reservation:</a:t>
            </a:r>
          </a:p>
          <a:p>
            <a:r>
              <a:rPr lang="en-US" sz="2200" dirty="0"/>
              <a:t>Checks seat availability and stores passenger info with a confirmation PIN.</a:t>
            </a:r>
          </a:p>
          <a:p>
            <a:r>
              <a:rPr lang="en-US" b="1" dirty="0"/>
              <a:t>Display: </a:t>
            </a:r>
            <a:r>
              <a:rPr lang="en-US" sz="2000" dirty="0"/>
              <a:t>Seats displayed as “Empty” or “Confirmed” for easy selection by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26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3269</Words>
  <Application>Microsoft Office PowerPoint</Application>
  <PresentationFormat>Widescreen</PresentationFormat>
  <Paragraphs>334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Office Theme</vt:lpstr>
      <vt:lpstr>DATA STRUCTURE AND ALGORTHMS</vt:lpstr>
      <vt:lpstr>BUS RESERVATION SYSTEM</vt:lpstr>
      <vt:lpstr>TEAM MEMBERS</vt:lpstr>
      <vt:lpstr>PROJECT OVERVIEW</vt:lpstr>
      <vt:lpstr>DATA STRUCTURES USED</vt:lpstr>
      <vt:lpstr>CLASS   STRUCTURES</vt:lpstr>
      <vt:lpstr>KEY FUNCTIONALITIES </vt:lpstr>
      <vt:lpstr>ADVANCED FUNCTIONALITIES</vt:lpstr>
      <vt:lpstr>CODE HIGHLIGHTS</vt:lpstr>
      <vt:lpstr>CONCLUSION</vt:lpstr>
      <vt:lpstr>TEST CASE-1</vt:lpstr>
      <vt:lpstr>PowerPoint Presentation</vt:lpstr>
      <vt:lpstr>PowerPoint Presentation</vt:lpstr>
      <vt:lpstr>OUTPUT</vt:lpstr>
      <vt:lpstr>TEST CASE-2</vt:lpstr>
      <vt:lpstr>PowerPoint Presentation</vt:lpstr>
      <vt:lpstr>PowerPoint Presentation</vt:lpstr>
      <vt:lpstr>PowerPoint Presentation</vt:lpstr>
      <vt:lpstr>CONFIRMED TICKET</vt:lpstr>
      <vt:lpstr>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Yokshithchowdary kuchipudi</dc:creator>
  <cp:lastModifiedBy>Yokshithchowdary kuchipudi</cp:lastModifiedBy>
  <cp:revision>2</cp:revision>
  <dcterms:created xsi:type="dcterms:W3CDTF">2024-10-26T17:40:24Z</dcterms:created>
  <dcterms:modified xsi:type="dcterms:W3CDTF">2024-10-30T08:05:14Z</dcterms:modified>
</cp:coreProperties>
</file>