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67" r:id="rId14"/>
    <p:sldId id="268" r:id="rId15"/>
    <p:sldId id="271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4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85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1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3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5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6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3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EB6870-6686-4111-9598-BDFA58D9CCB9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4726E4-C7D9-4279-950D-A7A360503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7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3"/>
          <p:cNvSpPr/>
          <p:nvPr/>
        </p:nvSpPr>
        <p:spPr>
          <a:xfrm>
            <a:off x="292359" y="261892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7" name="Google Shape;264;p38"/>
          <p:cNvSpPr txBox="1">
            <a:spLocks noGrp="1"/>
          </p:cNvSpPr>
          <p:nvPr>
            <p:ph type="ctrTitle"/>
          </p:nvPr>
        </p:nvSpPr>
        <p:spPr>
          <a:xfrm>
            <a:off x="1196975" y="541655"/>
            <a:ext cx="9631045" cy="179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LOW LATENCY SCHEDULING FOR DELAY</a:t>
            </a:r>
            <a:r>
              <a:rPr lang="en-IN" altLang="en-GB" sz="40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sz="40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SENSITIVE APPLICATIONS</a:t>
            </a:r>
            <a:endParaRPr lang="en-GB" sz="4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48588" name="Google Shape;265;p38"/>
          <p:cNvSpPr txBox="1"/>
          <p:nvPr/>
        </p:nvSpPr>
        <p:spPr>
          <a:xfrm>
            <a:off x="-274320" y="3487420"/>
            <a:ext cx="6021070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None/>
              <a:defRPr sz="16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4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Members: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Gnanavel K M - 2018105528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Gowtham P - 2018105531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Yokesh N  - 2018105623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Aravinth S - 2018105010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4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48589" name="Google Shape;265;p38"/>
          <p:cNvSpPr txBox="1"/>
          <p:nvPr/>
        </p:nvSpPr>
        <p:spPr>
          <a:xfrm>
            <a:off x="5878830" y="3578860"/>
            <a:ext cx="6021070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None/>
              <a:defRPr sz="16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Guide : </a:t>
            </a:r>
            <a:r>
              <a:rPr lang="en-GB" sz="2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Dr.M.</a:t>
            </a:r>
            <a:r>
              <a:rPr lang="en-IN" altLang="en-GB" sz="2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A.Bhagyaveni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4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21" name="Google Shape;308;p39"/>
          <p:cNvSpPr txBox="1">
            <a:spLocks noGrp="1"/>
          </p:cNvSpPr>
          <p:nvPr>
            <p:ph type="ctrTitle"/>
          </p:nvPr>
        </p:nvSpPr>
        <p:spPr>
          <a:xfrm>
            <a:off x="538480" y="699770"/>
            <a:ext cx="10897235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 SCHEDULING</a:t>
            </a:r>
            <a:br>
              <a:rPr lang="en-IN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IN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ALGORITHM</a:t>
            </a:r>
          </a:p>
        </p:txBody>
      </p:sp>
      <p:pic>
        <p:nvPicPr>
          <p:cNvPr id="2097159" name="Picture 9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65" y="990600"/>
            <a:ext cx="4336415" cy="548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27" name="Google Shape;308;p39"/>
          <p:cNvSpPr txBox="1">
            <a:spLocks noGrp="1"/>
          </p:cNvSpPr>
          <p:nvPr>
            <p:ph type="ctrTitle"/>
          </p:nvPr>
        </p:nvSpPr>
        <p:spPr>
          <a:xfrm>
            <a:off x="720090" y="699770"/>
            <a:ext cx="10715625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IN" altLang="en-GB" sz="40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097178" name="Picture 1"/>
          <p:cNvPicPr>
            <a:picLocks/>
          </p:cNvPicPr>
          <p:nvPr/>
        </p:nvPicPr>
        <p:blipFill>
          <a:blip r:embed="rId2"/>
          <a:srcRect l="-6" t="33439" r="-783" b="4950"/>
          <a:stretch>
            <a:fillRect/>
          </a:stretch>
        </p:blipFill>
        <p:spPr>
          <a:xfrm>
            <a:off x="596900" y="1579956"/>
            <a:ext cx="11020151" cy="48572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29" name="Google Shape;308;p39"/>
          <p:cNvSpPr txBox="1">
            <a:spLocks noGrp="1"/>
          </p:cNvSpPr>
          <p:nvPr>
            <p:ph type="ctrTitle"/>
          </p:nvPr>
        </p:nvSpPr>
        <p:spPr>
          <a:xfrm>
            <a:off x="737870" y="699770"/>
            <a:ext cx="11029315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IN" altLang="en-GB" sz="40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097164" name="Picture 1"/>
          <p:cNvPicPr>
            <a:picLocks noChangeAspect="1"/>
          </p:cNvPicPr>
          <p:nvPr/>
        </p:nvPicPr>
        <p:blipFill>
          <a:blip r:embed="rId2"/>
          <a:srcRect t="28207" r="73224" b="36960"/>
          <a:stretch>
            <a:fillRect/>
          </a:stretch>
        </p:blipFill>
        <p:spPr>
          <a:xfrm>
            <a:off x="578688" y="2175557"/>
            <a:ext cx="4420510" cy="3233030"/>
          </a:xfrm>
          <a:prstGeom prst="rect">
            <a:avLst/>
          </a:prstGeom>
        </p:spPr>
      </p:pic>
      <p:pic>
        <p:nvPicPr>
          <p:cNvPr id="2097165" name="Picture 2097174"/>
          <p:cNvPicPr>
            <a:picLocks/>
          </p:cNvPicPr>
          <p:nvPr/>
        </p:nvPicPr>
        <p:blipFill>
          <a:blip r:embed="rId2"/>
          <a:srcRect l="28455" t="36794" r="26447" b="13196"/>
          <a:stretch>
            <a:fillRect/>
          </a:stretch>
        </p:blipFill>
        <p:spPr>
          <a:xfrm>
            <a:off x="5284895" y="2175557"/>
            <a:ext cx="5680292" cy="35414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23" name="Google Shape;308;p39"/>
          <p:cNvSpPr txBox="1">
            <a:spLocks noGrp="1"/>
          </p:cNvSpPr>
          <p:nvPr>
            <p:ph type="ctrTitle"/>
          </p:nvPr>
        </p:nvSpPr>
        <p:spPr>
          <a:xfrm>
            <a:off x="720090" y="699770"/>
            <a:ext cx="10715625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 BASED ON THRESHOLD</a:t>
            </a:r>
            <a:endParaRPr lang="en-IN" altLang="en-GB" sz="40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097179" name="Picture 209717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7" y="1399585"/>
            <a:ext cx="9622230" cy="49058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25" name="Google Shape;308;p39"/>
          <p:cNvSpPr txBox="1">
            <a:spLocks noGrp="1"/>
          </p:cNvSpPr>
          <p:nvPr>
            <p:ph type="ctrTitle"/>
          </p:nvPr>
        </p:nvSpPr>
        <p:spPr>
          <a:xfrm>
            <a:off x="1476375" y="607255"/>
            <a:ext cx="10715625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</a:p>
        </p:txBody>
      </p:sp>
      <p:pic>
        <p:nvPicPr>
          <p:cNvPr id="2097180" name="Picture 209717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1389598"/>
            <a:ext cx="8262902" cy="49074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3"/>
          <p:cNvSpPr/>
          <p:nvPr/>
        </p:nvSpPr>
        <p:spPr>
          <a:xfrm>
            <a:off x="292994" y="26379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31" name="Google Shape;308;p39"/>
          <p:cNvSpPr txBox="1">
            <a:spLocks noGrp="1"/>
          </p:cNvSpPr>
          <p:nvPr>
            <p:ph type="ctrTitle"/>
          </p:nvPr>
        </p:nvSpPr>
        <p:spPr>
          <a:xfrm>
            <a:off x="760640" y="52738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KNAPSACK ALGORITHM</a:t>
            </a:r>
            <a:endParaRPr lang="en-IN" altLang="en-GB" sz="40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09716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031875"/>
            <a:ext cx="8435975" cy="5567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3"/>
          <p:cNvSpPr/>
          <p:nvPr/>
        </p:nvSpPr>
        <p:spPr>
          <a:xfrm>
            <a:off x="292994" y="26379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33" name="Google Shape;308;p39"/>
          <p:cNvSpPr txBox="1">
            <a:spLocks noGrp="1"/>
          </p:cNvSpPr>
          <p:nvPr>
            <p:ph type="ctrTitle"/>
          </p:nvPr>
        </p:nvSpPr>
        <p:spPr>
          <a:xfrm>
            <a:off x="1356306" y="448762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IN" altLang="en-GB" sz="40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097167" name="Picture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06" y="1200643"/>
            <a:ext cx="8579118" cy="51294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3"/>
          <p:cNvSpPr/>
          <p:nvPr/>
        </p:nvSpPr>
        <p:spPr>
          <a:xfrm>
            <a:off x="292359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2097168" name="Picture 209716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1193415"/>
            <a:ext cx="9541565" cy="4989732"/>
          </a:xfrm>
          <a:prstGeom prst="rect">
            <a:avLst/>
          </a:prstGeom>
        </p:spPr>
      </p:pic>
      <p:sp>
        <p:nvSpPr>
          <p:cNvPr id="1048757" name="Google Shape;308;p39"/>
          <p:cNvSpPr txBox="1"/>
          <p:nvPr/>
        </p:nvSpPr>
        <p:spPr>
          <a:xfrm>
            <a:off x="1356306" y="448762"/>
            <a:ext cx="7704000" cy="48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IN" altLang="en-GB" sz="4000" b="1" dirty="0">
              <a:solidFill>
                <a:srgbClr val="1A1A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3"/>
          <p:cNvSpPr/>
          <p:nvPr/>
        </p:nvSpPr>
        <p:spPr>
          <a:xfrm>
            <a:off x="292359" y="261255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2097169" name="Picture 209716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6888" y="1229852"/>
            <a:ext cx="10918223" cy="1945627"/>
          </a:xfrm>
          <a:prstGeom prst="rect">
            <a:avLst/>
          </a:prstGeom>
        </p:spPr>
      </p:pic>
      <p:pic>
        <p:nvPicPr>
          <p:cNvPr id="2097170" name="Picture 209717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46" y="3428998"/>
            <a:ext cx="5830956" cy="2950049"/>
          </a:xfrm>
          <a:prstGeom prst="rect">
            <a:avLst/>
          </a:prstGeom>
        </p:spPr>
      </p:pic>
      <p:sp>
        <p:nvSpPr>
          <p:cNvPr id="1048758" name="Google Shape;308;p39"/>
          <p:cNvSpPr txBox="1"/>
          <p:nvPr/>
        </p:nvSpPr>
        <p:spPr>
          <a:xfrm>
            <a:off x="1356306" y="448762"/>
            <a:ext cx="7704000" cy="48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 </a:t>
            </a:r>
            <a:endParaRPr lang="en-IN" altLang="en-GB" sz="4000" b="1" dirty="0">
              <a:solidFill>
                <a:srgbClr val="1A1A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39" name="Google Shape;308;p39"/>
          <p:cNvSpPr txBox="1">
            <a:spLocks noGrp="1"/>
          </p:cNvSpPr>
          <p:nvPr>
            <p:ph type="ctrTitle"/>
          </p:nvPr>
        </p:nvSpPr>
        <p:spPr>
          <a:xfrm>
            <a:off x="953045" y="60866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</a:t>
            </a:r>
            <a:endParaRPr lang="en-GB" sz="40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48638" name="Google Shape;309;p39"/>
          <p:cNvSpPr txBox="1">
            <a:spLocks noGrp="1"/>
          </p:cNvSpPr>
          <p:nvPr>
            <p:ph type="subTitle" idx="1"/>
          </p:nvPr>
        </p:nvSpPr>
        <p:spPr>
          <a:xfrm>
            <a:off x="720090" y="1152525"/>
            <a:ext cx="9391015" cy="414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L. F. Bittencourt, J. Diaz-Montes, R. </a:t>
            </a:r>
            <a:r>
              <a:rPr lang="en-GB" dirty="0" err="1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Buyya</a:t>
            </a:r>
            <a:r>
              <a:rPr lang="en-GB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, O. F. Rana and M. Parashar, "Mobility-Aware Application Scheduling in Fog Computing," in IEEE Cloud Computing, vol. 4, no. 2, pp. 26-35, March-April 2017, </a:t>
            </a:r>
            <a:r>
              <a:rPr lang="en-GB" dirty="0" err="1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doi</a:t>
            </a:r>
            <a:r>
              <a:rPr lang="en-GB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: 10.1109/MCC.2017.27.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J. X. Liao and X. W. Wu, "Resource Allocation and Task Scheduling Scheme in Priority-Based Hierarchical Edge Computing System," 2020 19th International Symposium on Distributed Computing and Applications for Business Engineering and Science (DCABES), 2020, pp. 46-49, </a:t>
            </a:r>
            <a:r>
              <a:rPr lang="en-GB" dirty="0" err="1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doi</a:t>
            </a:r>
            <a:r>
              <a:rPr lang="en-GB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: 10.1109/DCABES50732.2020.00021.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Gupta H, Dastjerdi AV, Ghosh SK, Buyya R. ifogsim: toolkit for modeling and simulation of resource management techniques in internet of things, edge and fog computing environments. Software: Practice and Experience 2017; 47(9): 1275-1296. doi: 10.1002/spe.2509</a:t>
            </a:r>
            <a:endParaRPr lang="en-GB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02" name="Google Shape;308;p39"/>
          <p:cNvSpPr txBox="1">
            <a:spLocks noGrp="1"/>
          </p:cNvSpPr>
          <p:nvPr>
            <p:ph type="ctrTitle"/>
          </p:nvPr>
        </p:nvSpPr>
        <p:spPr>
          <a:xfrm>
            <a:off x="803975" y="553831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</a:t>
            </a:r>
          </a:p>
        </p:txBody>
      </p:sp>
      <p:sp>
        <p:nvSpPr>
          <p:cNvPr id="1048601" name="Google Shape;309;p39"/>
          <p:cNvSpPr txBox="1">
            <a:spLocks noGrp="1"/>
          </p:cNvSpPr>
          <p:nvPr>
            <p:ph type="subTitle" idx="1"/>
          </p:nvPr>
        </p:nvSpPr>
        <p:spPr>
          <a:xfrm>
            <a:off x="928052" y="879157"/>
            <a:ext cx="10335895" cy="509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IN" sz="24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GB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 data generated by the IoT </a:t>
            </a:r>
            <a:r>
              <a:rPr lang="en-IN" altLang="en-GB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devices sent </a:t>
            </a:r>
            <a:r>
              <a:rPr lang="en-GB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 the cloud </a:t>
            </a:r>
            <a:r>
              <a:rPr lang="en-IN" altLang="en-GB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processing the high amount of data.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altLang="en-GB" sz="24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here is a huge delay due to this, Our idea is to reduce the delay between the IoT devices and cloud services.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 it is v</a:t>
            </a:r>
            <a:r>
              <a:rPr lang="en-GB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ery useful in IoT Applications such as healthcare applications, wearables, intelligent transportation systems and smart cities.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Certain delay sensitive applications require low latency , to address this issue we introduce a number of scheduling algorithms.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 compare the benefits of different scheduling algorithms using iFogsim simulator.</a:t>
            </a:r>
            <a:endParaRPr lang="en-GB" sz="24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41" name="Google Shape;308;p39"/>
          <p:cNvSpPr txBox="1">
            <a:spLocks noGrp="1"/>
          </p:cNvSpPr>
          <p:nvPr>
            <p:ph type="ctrTitle"/>
          </p:nvPr>
        </p:nvSpPr>
        <p:spPr>
          <a:xfrm>
            <a:off x="1146175" y="3042920"/>
            <a:ext cx="9447530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8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</a:t>
            </a:r>
            <a:endParaRPr lang="en-IN" altLang="en-GB" sz="80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05" name="Google Shape;308;p39"/>
          <p:cNvSpPr txBox="1">
            <a:spLocks noGrp="1"/>
          </p:cNvSpPr>
          <p:nvPr>
            <p:ph type="ctrTitle"/>
          </p:nvPr>
        </p:nvSpPr>
        <p:spPr>
          <a:xfrm>
            <a:off x="720000" y="69946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en-GB" sz="40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48604" name="Google Shape;309;p39"/>
          <p:cNvSpPr txBox="1">
            <a:spLocks noGrp="1"/>
          </p:cNvSpPr>
          <p:nvPr>
            <p:ph type="subTitle" idx="1"/>
          </p:nvPr>
        </p:nvSpPr>
        <p:spPr>
          <a:xfrm>
            <a:off x="927735" y="1102360"/>
            <a:ext cx="10335895" cy="509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GB" sz="26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In today's world, the internet of things (IoT) is developing rapidly.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6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Wireless sensor network (WSN) as an infrastructure of IoT has limitations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GB" sz="26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 in the processing power, storage, and delay for data transfer to cloud.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GB" sz="26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Also sending all the data generated by </a:t>
            </a:r>
            <a:r>
              <a:rPr lang="en-GB" sz="260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the IoT </a:t>
            </a:r>
            <a:r>
              <a:rPr lang="en-GB" sz="26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to the cloud may not be possible due to limited data carrying capacity of the current network infrastructure.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6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The integration of IoT with the cloud has some major issues such as latency, bandwidth overuse, real-time response delays, protection, and privacy.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08" name="Google Shape;308;p39"/>
          <p:cNvSpPr txBox="1">
            <a:spLocks noGrp="1"/>
          </p:cNvSpPr>
          <p:nvPr>
            <p:ph type="ctrTitle"/>
          </p:nvPr>
        </p:nvSpPr>
        <p:spPr>
          <a:xfrm>
            <a:off x="775984" y="52885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r>
              <a:rPr lang="en-IN" altLang="en-GB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(Cont.)</a:t>
            </a:r>
            <a:endParaRPr lang="en-IN" altLang="en-GB" sz="40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48607" name="Google Shape;309;p39"/>
          <p:cNvSpPr txBox="1">
            <a:spLocks noGrp="1"/>
          </p:cNvSpPr>
          <p:nvPr>
            <p:ph type="subTitle" idx="1"/>
          </p:nvPr>
        </p:nvSpPr>
        <p:spPr>
          <a:xfrm>
            <a:off x="928052" y="879157"/>
            <a:ext cx="10335895" cy="509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GB" sz="24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Fog Computing (FC) has been introduced to bring the cloud services closer to the data generating loT devices.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Fog computing is not a replacement for cloud computing, but it reduces the drawbacks of cloud computing, makes it efficient and provides storage and computing services at the edge of the internet.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FC as an extension of cloud to the edge of the network reduces latency and traffic thus, it is very useful in loT applications.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GB" sz="24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i</a:t>
            </a:r>
            <a:r>
              <a:rPr lang="en-GB" sz="24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fogsim is a standard s</a:t>
            </a:r>
            <a:r>
              <a:rPr lang="en-IN" altLang="en-GB" sz="24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imulation</a:t>
            </a:r>
            <a:r>
              <a:rPr lang="en-GB" sz="24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 tool kit for fog computing</a:t>
            </a:r>
            <a:r>
              <a:rPr lang="en-IN" altLang="en-GB" sz="24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We compare the benefits of different scheduling algorithms using ifogsim simulator.</a:t>
            </a:r>
            <a:endParaRPr lang="en-GB" sz="24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10" name="Google Shape;308;p39"/>
          <p:cNvSpPr txBox="1">
            <a:spLocks noGrp="1"/>
          </p:cNvSpPr>
          <p:nvPr>
            <p:ph type="ctrTitle"/>
          </p:nvPr>
        </p:nvSpPr>
        <p:spPr>
          <a:xfrm>
            <a:off x="794385" y="507365"/>
            <a:ext cx="9843135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 OF FOG COMPUTING</a:t>
            </a:r>
          </a:p>
        </p:txBody>
      </p:sp>
      <p:pic>
        <p:nvPicPr>
          <p:cNvPr id="2097152" name="Picture 2097153"/>
          <p:cNvPicPr>
            <a:picLocks/>
          </p:cNvPicPr>
          <p:nvPr/>
        </p:nvPicPr>
        <p:blipFill>
          <a:blip r:embed="rId2"/>
          <a:srcRect l="3294" t="28552" r="4049" b="31778"/>
          <a:stretch>
            <a:fillRect/>
          </a:stretch>
        </p:blipFill>
        <p:spPr>
          <a:xfrm>
            <a:off x="2744470" y="990600"/>
            <a:ext cx="6686550" cy="5481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12" name="Google Shape;308;p39"/>
          <p:cNvSpPr txBox="1">
            <a:spLocks noGrp="1"/>
          </p:cNvSpPr>
          <p:nvPr>
            <p:ph type="ctrTitle"/>
          </p:nvPr>
        </p:nvSpPr>
        <p:spPr>
          <a:xfrm>
            <a:off x="590550" y="567690"/>
            <a:ext cx="10173970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 DESIGNED USING GUI</a:t>
            </a:r>
          </a:p>
        </p:txBody>
      </p:sp>
      <p:pic>
        <p:nvPicPr>
          <p:cNvPr id="209715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1243965"/>
            <a:ext cx="9335135" cy="511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15" name="Google Shape;308;p39"/>
          <p:cNvSpPr txBox="1">
            <a:spLocks noGrp="1"/>
          </p:cNvSpPr>
          <p:nvPr>
            <p:ph type="ctrTitle"/>
          </p:nvPr>
        </p:nvSpPr>
        <p:spPr>
          <a:xfrm>
            <a:off x="953045" y="51785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WORK DONE</a:t>
            </a:r>
          </a:p>
        </p:txBody>
      </p:sp>
      <p:sp>
        <p:nvSpPr>
          <p:cNvPr id="1048614" name="Google Shape;309;p39"/>
          <p:cNvSpPr txBox="1">
            <a:spLocks noGrp="1"/>
          </p:cNvSpPr>
          <p:nvPr>
            <p:ph type="subTitle" idx="1"/>
          </p:nvPr>
        </p:nvSpPr>
        <p:spPr>
          <a:xfrm>
            <a:off x="741362" y="1259516"/>
            <a:ext cx="10709275" cy="533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First Review 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 of the total network is designed.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of fog devices, sensors, actuators are inserted as per our requirement.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Application is created based on the type of IoT service required, and divided into several modules.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modules are mapped to the fog devices.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First come First serve algorithm is implemented.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Second Review :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Priority scheduling , Priority based on Threshold value, Knapsack Algorithms are implemented.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b="1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Work to be done :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results of all the above mentioned algorithms (FCFS, Priority, Knapsack) will be compared with each other.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3"/>
          <p:cNvSpPr/>
          <p:nvPr/>
        </p:nvSpPr>
        <p:spPr>
          <a:xfrm>
            <a:off x="292994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48617" name="Google Shape;308;p39"/>
          <p:cNvSpPr txBox="1">
            <a:spLocks noGrp="1"/>
          </p:cNvSpPr>
          <p:nvPr>
            <p:ph type="ctrTitle"/>
          </p:nvPr>
        </p:nvSpPr>
        <p:spPr>
          <a:xfrm>
            <a:off x="720000" y="69946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FCFS ALGORITHM</a:t>
            </a:r>
            <a:endParaRPr lang="en-IN" altLang="en-GB" sz="40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09715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80" y="1182370"/>
            <a:ext cx="5641975" cy="5313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3"/>
          <p:cNvSpPr/>
          <p:nvPr/>
        </p:nvSpPr>
        <p:spPr>
          <a:xfrm>
            <a:off x="292359" y="261257"/>
            <a:ext cx="11607282" cy="63354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" y="1054520"/>
            <a:ext cx="9239646" cy="2504580"/>
          </a:xfrm>
          <a:prstGeom prst="rect">
            <a:avLst/>
          </a:prstGeom>
        </p:spPr>
      </p:pic>
      <p:pic>
        <p:nvPicPr>
          <p:cNvPr id="2097156" name="Picture 209715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60684" y="3486604"/>
            <a:ext cx="4791356" cy="2853452"/>
          </a:xfrm>
          <a:prstGeom prst="rect">
            <a:avLst/>
          </a:prstGeom>
        </p:spPr>
      </p:pic>
      <p:sp>
        <p:nvSpPr>
          <p:cNvPr id="1048760" name="Google Shape;308;p39"/>
          <p:cNvSpPr txBox="1"/>
          <p:nvPr/>
        </p:nvSpPr>
        <p:spPr>
          <a:xfrm>
            <a:off x="1356306" y="448762"/>
            <a:ext cx="7704000" cy="48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IN" altLang="en-GB" sz="4000" b="1" dirty="0">
              <a:solidFill>
                <a:srgbClr val="1A1A1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BC5AF-1691-2AD1-AC54-B7E157EE366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08093" y="3429000"/>
            <a:ext cx="4189103" cy="283855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656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Garamond</vt:lpstr>
      <vt:lpstr>Lato</vt:lpstr>
      <vt:lpstr>Times New Roman</vt:lpstr>
      <vt:lpstr>Organic</vt:lpstr>
      <vt:lpstr>LOW LATENCY SCHEDULING FOR DELAY SENSITIVE APPLICATIONS</vt:lpstr>
      <vt:lpstr>OBJECTIVE</vt:lpstr>
      <vt:lpstr>INTRODUCTION</vt:lpstr>
      <vt:lpstr>INTRODUCTION (Cont.)</vt:lpstr>
      <vt:lpstr>ARCHITECTURE OF FOG COMPUTING</vt:lpstr>
      <vt:lpstr>ARCHITECTURE DESIGNED USING GUI</vt:lpstr>
      <vt:lpstr>WORK DONE</vt:lpstr>
      <vt:lpstr>FCFS ALGORITHM</vt:lpstr>
      <vt:lpstr>PowerPoint Presentation</vt:lpstr>
      <vt:lpstr>PRIORITY SCHEDULING  ALGORITHM</vt:lpstr>
      <vt:lpstr>RESULTS</vt:lpstr>
      <vt:lpstr>RESULTS</vt:lpstr>
      <vt:lpstr>PRIORITY BASED ON THRESHOLD</vt:lpstr>
      <vt:lpstr>RESULTS</vt:lpstr>
      <vt:lpstr>KNAPSACK ALGORITHM</vt:lpstr>
      <vt:lpstr>RESULTS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Gnanavel K M</dc:creator>
  <cp:lastModifiedBy>Gnanavel K M</cp:lastModifiedBy>
  <cp:revision>9</cp:revision>
  <dcterms:created xsi:type="dcterms:W3CDTF">2022-06-08T06:56:00Z</dcterms:created>
  <dcterms:modified xsi:type="dcterms:W3CDTF">2022-06-09T06:30:13Z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193d295ea61c4a44960376138f77d63b</vt:lpwstr>
  </property>
  <property fmtid="{D5CDD505-2E9C-101B-9397-08002B2CF9AE}" pid="3" name="KSOProductBuildVer">
    <vt:lpwstr>1033-11.2.0.11130</vt:lpwstr>
  </property>
</Properties>
</file>