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9CDB9-75B4-1708-C906-70133F3E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C8DB3D-8E7F-07DE-4893-E145D8530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B914F-8F62-FDAC-FC85-C4EEF127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7B85B-8A60-3E24-02AB-C37BD8A8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A7DC96-C1FE-B14A-5A13-938C1EC8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16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FC15CF-4BE8-72D6-0E2F-F527236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5746F-5BEB-730F-2651-E1F881E2C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844E9-6F70-FAB1-0DB7-1783CF19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09C1A1-9640-0A41-C586-380225E4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1AB18-D5FB-EC13-A720-F1F70F2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59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1A399-2DE8-FC65-E759-FE857A9F6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0223B3-9E94-1339-C086-9D0F5F2D0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4C7FD7-918D-CB38-E8AB-179B4C6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DEE182-CAA1-8699-8D64-61BE6ACE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9320F-3A90-8387-86DF-8964B22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70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BE6E6-ACA8-C5BA-5008-EEBC637E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931F6F-5620-7C50-55D7-D4ACB5587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B0803-360B-64C1-3051-860F04D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1378C7-C5E8-325B-6821-959DC8B9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77312-6293-65FE-0694-FD6C9606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90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729BB-B3D3-F9D3-6CA1-FB6C7891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813C5-E2B5-EAFD-4286-97D116293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02EE11-88C1-30D3-F247-2B657188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4C1E7E-674A-84F1-3E68-0947C70E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F19359-EB6F-84AC-CB33-149744DC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772D30-F274-15DB-F6A4-B274BD4F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92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D54F1-C0E8-2EE1-8E93-E077AA44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E9B403-A414-C8A2-66EE-817A47C6C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5C2B42-2AB9-BA5C-C472-25217B50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B19350-5E50-FAA2-C0A4-2329D02F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89E3AE-4CC5-65EB-85E3-1E6C5CCB8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C42541-F29A-9980-0456-ACB0D182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AD8924-9D27-B013-63B8-370131C5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66E804-1974-26FA-A6D6-B1F61508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88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2504F-4B16-4DE2-79D9-35EBEAD0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E9040-7389-65A9-2891-9A162880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A61AAB-0679-A23B-CE68-18783B6E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53CA4-7708-F059-E9C6-3B56E1C2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C830A-9D9F-A5E8-6C6B-A0C86DFF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4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74CC1-E25E-2F28-1CE3-5A9E75C1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A22416-D58F-982A-611E-08A6B0FD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15BE72-4796-222F-1566-0C503D5E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188222-5316-231C-B7DE-8257E28B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78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F6BE4F-3C91-C7D5-0F12-A9C514A1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EC3CF9-53AF-AA5C-415F-DB33956A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76564D-ACD0-6FEB-988F-BD4859BF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8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F0527-2565-A2E1-03E1-FD9733FA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AE30D8-9170-220E-ECF4-9C84DF909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FCC479-F6C8-3A3F-C3B5-34AADB06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CE1021-22B9-B06E-27EC-3B621F24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5ACEC2-7ED6-64DE-0B9F-0D602669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FB8D09-0887-1C1B-9A74-46FCDD2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71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E3F98-8A00-06AF-0FCB-69F79B48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542EEB7-D497-C2A7-2C25-4C5CE3606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096B3A-BE90-56EF-EF39-4FFC41E0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B2B0AD-505B-8D0B-4D8A-03FB3DD2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B746C0-0EE8-90A6-642E-6C2BC506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24E9E8-4CAD-063B-3F0C-FCEF9CC0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97371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377739-18A9-F9D7-5D93-E7736CAC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4630D8-3DAD-1E67-FF87-02ABEF74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05662-591D-2F5F-F84F-B2DCD6F1E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49546-E648-4704-BB69-DF74C2B584B0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B751E6-9BBB-2E52-AF39-E8E2FDA03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65FB4A-1D38-0C07-1C02-51818891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523D-C2AA-4020-81E3-BE5965EF2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1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オフィスのペーパーレス化推進：課題と解決策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・総務部からの提案</a:t>
            </a:r>
          </a:p>
          <a:p>
            <a:r>
              <a:t>・現状の課題と解決策の提示</a:t>
            </a:r>
          </a:p>
          <a:p>
            <a:r>
              <a:t>・ペーパーレス化プロジェクトの承認を目指す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現状の紙文書による課題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・コスト：年間約500万円の紙・印刷関連費用</a:t>
            </a:r>
          </a:p>
          <a:p>
            <a:r>
              <a:t>・管理工数：文書検索に1日平均30分/人</a:t>
            </a:r>
          </a:p>
          <a:p>
            <a:r>
              <a:t>・セキュリティリスク：機密情報の漏洩リスク増大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ペーパーレス化のメリット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・コスト削減：紙・印刷費用の80%削減見込み</a:t>
            </a:r>
          </a:p>
          <a:p>
            <a:r>
              <a:t>・業務効率化：文書検索時間を90%削減</a:t>
            </a:r>
          </a:p>
          <a:p>
            <a:r>
              <a:t>・セキュリティ向上：アクセス制御、暗号化による情報保護</a:t>
            </a:r>
          </a:p>
          <a:p>
            <a:r>
              <a:t>・環境負荷低減：CO2排出量年間5トン削減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導入するシステム案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・クラウド型文書管理システム</a:t>
            </a:r>
          </a:p>
          <a:p>
            <a:r>
              <a:t>・主な機能：文書の電子化、検索、共有、バージョン管理</a:t>
            </a:r>
          </a:p>
          <a:p>
            <a:r>
              <a:t>・モバイル対応：いつでもどこでもアクセス可能</a:t>
            </a:r>
          </a:p>
          <a:p>
            <a:r>
              <a:t>・セキュリティ：多要素認証、データ暗号化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導入費用と費用対効果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・初期費用：2,000万円（システム導入、研修等）</a:t>
            </a:r>
          </a:p>
          <a:p>
            <a:r>
              <a:t>・運用費用：年間500万円</a:t>
            </a:r>
          </a:p>
          <a:p>
            <a:r>
              <a:t>・年間削減効果：1,200万円（紙費用、工数削減等）</a:t>
            </a:r>
          </a:p>
          <a:p>
            <a:r>
              <a:t>・投資回収期間：約2.9年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今後のロードマップ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・Phase 1（3ヶ月）：システム導入、パイロット部署での運用</a:t>
            </a:r>
          </a:p>
          <a:p>
            <a:r>
              <a:t>・Phase 2（6ヶ月）：全社展開、既存文書の電子化</a:t>
            </a:r>
          </a:p>
          <a:p>
            <a:r>
              <a:t>・Phase 3（12ヶ月）：業務プロセスの最適化</a:t>
            </a:r>
          </a:p>
          <a:p>
            <a:r>
              <a:t>・Phase 4（24ヶ月）：完全ペーパーレス化達成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懸念事項と対応策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・移行期間中の混乱：段階的導入と充実した研修プログラム</a:t>
            </a:r>
          </a:p>
          <a:p>
            <a:r>
              <a:t>・従業員の抵抗：メリットの周知と成功事例の共有</a:t>
            </a:r>
          </a:p>
          <a:p>
            <a:r>
              <a:t>・法的要件：電子帳簿保存法対応の確認と実施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まとめと承認のお願い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・ペーパーレス化による多面的なメリット</a:t>
            </a:r>
          </a:p>
          <a:p>
            <a:r>
              <a:t>・具体的な導入計画と費用対効果</a:t>
            </a:r>
          </a:p>
          <a:p>
            <a:r>
              <a:t>・全社的な取り組みとしての推進</a:t>
            </a:r>
          </a:p>
          <a:p>
            <a:r>
              <a:t>・プロジェクト予算の承認をお願いいたします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游ゴシック</vt:lpstr>
      <vt:lpstr>游ゴシック Light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Yoshihito Kubo</dc:creator>
  <cp:lastModifiedBy>Yoshihito Kubo</cp:lastModifiedBy>
  <cp:revision>1</cp:revision>
  <dcterms:created xsi:type="dcterms:W3CDTF">2025-07-02T15:43:38Z</dcterms:created>
  <dcterms:modified xsi:type="dcterms:W3CDTF">2025-07-02T15:48:06Z</dcterms:modified>
</cp:coreProperties>
</file>